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4" r:id="rId4"/>
  </p:sldMasterIdLst>
  <p:notesMasterIdLst>
    <p:notesMasterId r:id="rId23"/>
  </p:notesMasterIdLst>
  <p:sldIdLst>
    <p:sldId id="527" r:id="rId5"/>
    <p:sldId id="522" r:id="rId6"/>
    <p:sldId id="479" r:id="rId7"/>
    <p:sldId id="528" r:id="rId8"/>
    <p:sldId id="526" r:id="rId9"/>
    <p:sldId id="509" r:id="rId10"/>
    <p:sldId id="506" r:id="rId11"/>
    <p:sldId id="511" r:id="rId12"/>
    <p:sldId id="508" r:id="rId13"/>
    <p:sldId id="512" r:id="rId14"/>
    <p:sldId id="518" r:id="rId15"/>
    <p:sldId id="524" r:id="rId16"/>
    <p:sldId id="520" r:id="rId17"/>
    <p:sldId id="523" r:id="rId18"/>
    <p:sldId id="515" r:id="rId19"/>
    <p:sldId id="525" r:id="rId20"/>
    <p:sldId id="517" r:id="rId21"/>
    <p:sldId id="458"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1pPr>
    <a:lvl2pPr marL="0" marR="0" indent="1143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2pPr>
    <a:lvl3pPr marL="0" marR="0" indent="2286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3pPr>
    <a:lvl4pPr marL="0" marR="0" indent="3429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4pPr>
    <a:lvl5pPr marL="0" marR="0" indent="4572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5pPr>
    <a:lvl6pPr marL="0" marR="0" indent="5715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6pPr>
    <a:lvl7pPr marL="0" marR="0" indent="6858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7pPr>
    <a:lvl8pPr marL="0" marR="0" indent="8001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8pPr>
    <a:lvl9pPr marL="0" marR="0" indent="9144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94E"/>
    <a:srgbClr val="01017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FE65A-2A6D-4920-AC94-9F5F33CEADF3}" v="5" dt="2023-07-27T08:30:38.75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04" d="100"/>
          <a:sy n="104" d="100"/>
        </p:scale>
        <p:origin x="144" y="25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Rehder" userId="15c5b4cb-f4cd-491b-9fa5-276c197af01c" providerId="ADAL" clId="{3F2A0596-A826-4747-87FE-3C1E9AE4B3D4}"/>
    <pc:docChg chg="undo custSel addSld modSld">
      <pc:chgData name="Nicolas Rehder" userId="15c5b4cb-f4cd-491b-9fa5-276c197af01c" providerId="ADAL" clId="{3F2A0596-A826-4747-87FE-3C1E9AE4B3D4}" dt="2023-04-11T11:33:15.421" v="532"/>
      <pc:docMkLst>
        <pc:docMk/>
      </pc:docMkLst>
      <pc:sldChg chg="modSp mod">
        <pc:chgData name="Nicolas Rehder" userId="15c5b4cb-f4cd-491b-9fa5-276c197af01c" providerId="ADAL" clId="{3F2A0596-A826-4747-87FE-3C1E9AE4B3D4}" dt="2023-04-07T10:22:59.216" v="406" actId="14100"/>
        <pc:sldMkLst>
          <pc:docMk/>
          <pc:sldMk cId="2400417139" sldId="256"/>
        </pc:sldMkLst>
        <pc:spChg chg="mod">
          <ac:chgData name="Nicolas Rehder" userId="15c5b4cb-f4cd-491b-9fa5-276c197af01c" providerId="ADAL" clId="{3F2A0596-A826-4747-87FE-3C1E9AE4B3D4}" dt="2023-04-07T10:22:59.216" v="406" actId="14100"/>
          <ac:spMkLst>
            <pc:docMk/>
            <pc:sldMk cId="2400417139" sldId="256"/>
            <ac:spMk id="12" creationId="{DF1BFFB5-B6F2-4EA0-94E0-C569E8CCC295}"/>
          </ac:spMkLst>
        </pc:spChg>
      </pc:sldChg>
      <pc:sldChg chg="modSp mod">
        <pc:chgData name="Nicolas Rehder" userId="15c5b4cb-f4cd-491b-9fa5-276c197af01c" providerId="ADAL" clId="{3F2A0596-A826-4747-87FE-3C1E9AE4B3D4}" dt="2023-04-07T10:38:05.522" v="521" actId="20577"/>
        <pc:sldMkLst>
          <pc:docMk/>
          <pc:sldMk cId="2712147666" sldId="479"/>
        </pc:sldMkLst>
        <pc:spChg chg="mod">
          <ac:chgData name="Nicolas Rehder" userId="15c5b4cb-f4cd-491b-9fa5-276c197af01c" providerId="ADAL" clId="{3F2A0596-A826-4747-87FE-3C1E9AE4B3D4}" dt="2023-04-07T10:38:05.522" v="521" actId="20577"/>
          <ac:spMkLst>
            <pc:docMk/>
            <pc:sldMk cId="2712147666" sldId="479"/>
            <ac:spMk id="2" creationId="{D89998AA-75D6-4E42-B521-1F2D680FD956}"/>
          </ac:spMkLst>
        </pc:spChg>
        <pc:spChg chg="mod">
          <ac:chgData name="Nicolas Rehder" userId="15c5b4cb-f4cd-491b-9fa5-276c197af01c" providerId="ADAL" clId="{3F2A0596-A826-4747-87FE-3C1E9AE4B3D4}" dt="2023-04-07T10:16:49.286" v="167" actId="20577"/>
          <ac:spMkLst>
            <pc:docMk/>
            <pc:sldMk cId="2712147666" sldId="479"/>
            <ac:spMk id="4" creationId="{7D9C1819-3CCC-454A-BAD0-99030E84D5C4}"/>
          </ac:spMkLst>
        </pc:spChg>
      </pc:sldChg>
      <pc:sldChg chg="addSp delSp modSp mod">
        <pc:chgData name="Nicolas Rehder" userId="15c5b4cb-f4cd-491b-9fa5-276c197af01c" providerId="ADAL" clId="{3F2A0596-A826-4747-87FE-3C1E9AE4B3D4}" dt="2023-04-07T10:33:17.764" v="509" actId="20577"/>
        <pc:sldMkLst>
          <pc:docMk/>
          <pc:sldMk cId="695498103" sldId="505"/>
        </pc:sldMkLst>
        <pc:spChg chg="del">
          <ac:chgData name="Nicolas Rehder" userId="15c5b4cb-f4cd-491b-9fa5-276c197af01c" providerId="ADAL" clId="{3F2A0596-A826-4747-87FE-3C1E9AE4B3D4}" dt="2023-04-07T10:17:52.086" v="176" actId="931"/>
          <ac:spMkLst>
            <pc:docMk/>
            <pc:sldMk cId="695498103" sldId="505"/>
            <ac:spMk id="5" creationId="{31F52024-8F62-2E2A-0A8F-9454CF8C3995}"/>
          </ac:spMkLst>
        </pc:spChg>
        <pc:spChg chg="mod">
          <ac:chgData name="Nicolas Rehder" userId="15c5b4cb-f4cd-491b-9fa5-276c197af01c" providerId="ADAL" clId="{3F2A0596-A826-4747-87FE-3C1E9AE4B3D4}" dt="2023-04-07T10:14:40.414" v="29" actId="20577"/>
          <ac:spMkLst>
            <pc:docMk/>
            <pc:sldMk cId="695498103" sldId="505"/>
            <ac:spMk id="6" creationId="{79AB2444-2BBC-0EB8-609E-ED8354A93E13}"/>
          </ac:spMkLst>
        </pc:spChg>
        <pc:spChg chg="mod">
          <ac:chgData name="Nicolas Rehder" userId="15c5b4cb-f4cd-491b-9fa5-276c197af01c" providerId="ADAL" clId="{3F2A0596-A826-4747-87FE-3C1E9AE4B3D4}" dt="2023-04-07T10:27:05.594" v="416" actId="20577"/>
          <ac:spMkLst>
            <pc:docMk/>
            <pc:sldMk cId="695498103" sldId="505"/>
            <ac:spMk id="7" creationId="{01A473CB-27CB-C08F-5B13-DBFC89EBD659}"/>
          </ac:spMkLst>
        </pc:spChg>
        <pc:spChg chg="mod">
          <ac:chgData name="Nicolas Rehder" userId="15c5b4cb-f4cd-491b-9fa5-276c197af01c" providerId="ADAL" clId="{3F2A0596-A826-4747-87FE-3C1E9AE4B3D4}" dt="2023-04-07T10:27:28.378" v="430" actId="20577"/>
          <ac:spMkLst>
            <pc:docMk/>
            <pc:sldMk cId="695498103" sldId="505"/>
            <ac:spMk id="8" creationId="{967D2418-633E-4CC5-D8EC-C00606DE5AC0}"/>
          </ac:spMkLst>
        </pc:spChg>
        <pc:spChg chg="mod">
          <ac:chgData name="Nicolas Rehder" userId="15c5b4cb-f4cd-491b-9fa5-276c197af01c" providerId="ADAL" clId="{3F2A0596-A826-4747-87FE-3C1E9AE4B3D4}" dt="2023-04-07T10:16:33.091" v="165" actId="20577"/>
          <ac:spMkLst>
            <pc:docMk/>
            <pc:sldMk cId="695498103" sldId="505"/>
            <ac:spMk id="9" creationId="{FD406962-5540-025E-903A-7C1F070E37EB}"/>
          </ac:spMkLst>
        </pc:spChg>
        <pc:spChg chg="mod">
          <ac:chgData name="Nicolas Rehder" userId="15c5b4cb-f4cd-491b-9fa5-276c197af01c" providerId="ADAL" clId="{3F2A0596-A826-4747-87FE-3C1E9AE4B3D4}" dt="2023-04-07T10:15:53.932" v="134" actId="20577"/>
          <ac:spMkLst>
            <pc:docMk/>
            <pc:sldMk cId="695498103" sldId="505"/>
            <ac:spMk id="10" creationId="{1FC13831-5CAE-0F1C-8C6C-CA8AEA7BA7A0}"/>
          </ac:spMkLst>
        </pc:spChg>
        <pc:spChg chg="mod">
          <ac:chgData name="Nicolas Rehder" userId="15c5b4cb-f4cd-491b-9fa5-276c197af01c" providerId="ADAL" clId="{3F2A0596-A826-4747-87FE-3C1E9AE4B3D4}" dt="2023-04-07T10:33:17.764" v="509" actId="20577"/>
          <ac:spMkLst>
            <pc:docMk/>
            <pc:sldMk cId="695498103" sldId="505"/>
            <ac:spMk id="11" creationId="{32B9DCE9-5A45-966B-CCB5-2210814F9717}"/>
          </ac:spMkLst>
        </pc:spChg>
        <pc:spChg chg="mod">
          <ac:chgData name="Nicolas Rehder" userId="15c5b4cb-f4cd-491b-9fa5-276c197af01c" providerId="ADAL" clId="{3F2A0596-A826-4747-87FE-3C1E9AE4B3D4}" dt="2023-04-07T10:32:57.514" v="468" actId="6549"/>
          <ac:spMkLst>
            <pc:docMk/>
            <pc:sldMk cId="695498103" sldId="505"/>
            <ac:spMk id="12" creationId="{2D1AE157-D740-01C5-09C7-74CC7DDC2828}"/>
          </ac:spMkLst>
        </pc:spChg>
        <pc:spChg chg="mod">
          <ac:chgData name="Nicolas Rehder" userId="15c5b4cb-f4cd-491b-9fa5-276c197af01c" providerId="ADAL" clId="{3F2A0596-A826-4747-87FE-3C1E9AE4B3D4}" dt="2023-04-07T10:19:43.196" v="305" actId="20577"/>
          <ac:spMkLst>
            <pc:docMk/>
            <pc:sldMk cId="695498103" sldId="505"/>
            <ac:spMk id="13" creationId="{756F7085-9D71-0A28-BC53-6F959370991B}"/>
          </ac:spMkLst>
        </pc:spChg>
        <pc:spChg chg="mod">
          <ac:chgData name="Nicolas Rehder" userId="15c5b4cb-f4cd-491b-9fa5-276c197af01c" providerId="ADAL" clId="{3F2A0596-A826-4747-87FE-3C1E9AE4B3D4}" dt="2023-04-07T10:20:20.256" v="355" actId="20577"/>
          <ac:spMkLst>
            <pc:docMk/>
            <pc:sldMk cId="695498103" sldId="505"/>
            <ac:spMk id="14" creationId="{0A23B44C-C58A-0AFF-F5D3-21EC73EA45CD}"/>
          </ac:spMkLst>
        </pc:spChg>
        <pc:spChg chg="mod">
          <ac:chgData name="Nicolas Rehder" userId="15c5b4cb-f4cd-491b-9fa5-276c197af01c" providerId="ADAL" clId="{3F2A0596-A826-4747-87FE-3C1E9AE4B3D4}" dt="2023-04-07T10:27:48.403" v="443" actId="20577"/>
          <ac:spMkLst>
            <pc:docMk/>
            <pc:sldMk cId="695498103" sldId="505"/>
            <ac:spMk id="15" creationId="{B1682162-3BF9-1B54-8ED3-2C7745F01B53}"/>
          </ac:spMkLst>
        </pc:spChg>
        <pc:spChg chg="add del mod">
          <ac:chgData name="Nicolas Rehder" userId="15c5b4cb-f4cd-491b-9fa5-276c197af01c" providerId="ADAL" clId="{3F2A0596-A826-4747-87FE-3C1E9AE4B3D4}" dt="2023-04-07T10:18:15.493" v="180" actId="931"/>
          <ac:spMkLst>
            <pc:docMk/>
            <pc:sldMk cId="695498103" sldId="505"/>
            <ac:spMk id="16" creationId="{73E59053-C8F2-C68B-F5E4-4FDAA2C2AC6B}"/>
          </ac:spMkLst>
        </pc:spChg>
        <pc:picChg chg="add del mod">
          <ac:chgData name="Nicolas Rehder" userId="15c5b4cb-f4cd-491b-9fa5-276c197af01c" providerId="ADAL" clId="{3F2A0596-A826-4747-87FE-3C1E9AE4B3D4}" dt="2023-04-07T10:17:59.414" v="179" actId="478"/>
          <ac:picMkLst>
            <pc:docMk/>
            <pc:sldMk cId="695498103" sldId="505"/>
            <ac:picMk id="3" creationId="{F0A269EE-0CDD-3BC1-8B2F-4CF5DFF9AFA4}"/>
          </ac:picMkLst>
        </pc:picChg>
        <pc:picChg chg="add mod">
          <ac:chgData name="Nicolas Rehder" userId="15c5b4cb-f4cd-491b-9fa5-276c197af01c" providerId="ADAL" clId="{3F2A0596-A826-4747-87FE-3C1E9AE4B3D4}" dt="2023-04-07T10:18:16.691" v="182" actId="962"/>
          <ac:picMkLst>
            <pc:docMk/>
            <pc:sldMk cId="695498103" sldId="505"/>
            <ac:picMk id="18" creationId="{57C6942D-64E1-7EF9-0163-2629785B4978}"/>
          </ac:picMkLst>
        </pc:picChg>
      </pc:sldChg>
      <pc:sldChg chg="modSp add mod">
        <pc:chgData name="Nicolas Rehder" userId="15c5b4cb-f4cd-491b-9fa5-276c197af01c" providerId="ADAL" clId="{3F2A0596-A826-4747-87FE-3C1E9AE4B3D4}" dt="2023-04-07T10:38:12.374" v="522"/>
        <pc:sldMkLst>
          <pc:docMk/>
          <pc:sldMk cId="3347155771" sldId="506"/>
        </pc:sldMkLst>
        <pc:spChg chg="mod">
          <ac:chgData name="Nicolas Rehder" userId="15c5b4cb-f4cd-491b-9fa5-276c197af01c" providerId="ADAL" clId="{3F2A0596-A826-4747-87FE-3C1E9AE4B3D4}" dt="2023-04-07T10:38:12.374" v="522"/>
          <ac:spMkLst>
            <pc:docMk/>
            <pc:sldMk cId="3347155771" sldId="506"/>
            <ac:spMk id="2" creationId="{D89998AA-75D6-4E42-B521-1F2D680FD956}"/>
          </ac:spMkLst>
        </pc:spChg>
        <pc:spChg chg="mod">
          <ac:chgData name="Nicolas Rehder" userId="15c5b4cb-f4cd-491b-9fa5-276c197af01c" providerId="ADAL" clId="{3F2A0596-A826-4747-87FE-3C1E9AE4B3D4}" dt="2023-04-07T10:17:03.582" v="172"/>
          <ac:spMkLst>
            <pc:docMk/>
            <pc:sldMk cId="3347155771" sldId="506"/>
            <ac:spMk id="4" creationId="{7D9C1819-3CCC-454A-BAD0-99030E84D5C4}"/>
          </ac:spMkLst>
        </pc:spChg>
      </pc:sldChg>
      <pc:sldChg chg="modSp add mod">
        <pc:chgData name="Nicolas Rehder" userId="15c5b4cb-f4cd-491b-9fa5-276c197af01c" providerId="ADAL" clId="{3F2A0596-A826-4747-87FE-3C1E9AE4B3D4}" dt="2023-04-07T10:38:16.175" v="523"/>
        <pc:sldMkLst>
          <pc:docMk/>
          <pc:sldMk cId="2635082697" sldId="507"/>
        </pc:sldMkLst>
        <pc:spChg chg="mod">
          <ac:chgData name="Nicolas Rehder" userId="15c5b4cb-f4cd-491b-9fa5-276c197af01c" providerId="ADAL" clId="{3F2A0596-A826-4747-87FE-3C1E9AE4B3D4}" dt="2023-04-07T10:38:16.175" v="523"/>
          <ac:spMkLst>
            <pc:docMk/>
            <pc:sldMk cId="2635082697" sldId="507"/>
            <ac:spMk id="2" creationId="{D89998AA-75D6-4E42-B521-1F2D680FD956}"/>
          </ac:spMkLst>
        </pc:spChg>
        <pc:spChg chg="mod">
          <ac:chgData name="Nicolas Rehder" userId="15c5b4cb-f4cd-491b-9fa5-276c197af01c" providerId="ADAL" clId="{3F2A0596-A826-4747-87FE-3C1E9AE4B3D4}" dt="2023-04-07T10:17:10.178" v="173"/>
          <ac:spMkLst>
            <pc:docMk/>
            <pc:sldMk cId="2635082697" sldId="507"/>
            <ac:spMk id="4" creationId="{7D9C1819-3CCC-454A-BAD0-99030E84D5C4}"/>
          </ac:spMkLst>
        </pc:spChg>
      </pc:sldChg>
      <pc:sldChg chg="modSp add mod">
        <pc:chgData name="Nicolas Rehder" userId="15c5b4cb-f4cd-491b-9fa5-276c197af01c" providerId="ADAL" clId="{3F2A0596-A826-4747-87FE-3C1E9AE4B3D4}" dt="2023-04-11T11:33:15.421" v="532"/>
        <pc:sldMkLst>
          <pc:docMk/>
          <pc:sldMk cId="2178312867" sldId="508"/>
        </pc:sldMkLst>
        <pc:spChg chg="mod">
          <ac:chgData name="Nicolas Rehder" userId="15c5b4cb-f4cd-491b-9fa5-276c197af01c" providerId="ADAL" clId="{3F2A0596-A826-4747-87FE-3C1E9AE4B3D4}" dt="2023-04-11T11:33:15.421" v="532"/>
          <ac:spMkLst>
            <pc:docMk/>
            <pc:sldMk cId="2178312867" sldId="508"/>
            <ac:spMk id="2" creationId="{D89998AA-75D6-4E42-B521-1F2D680FD956}"/>
          </ac:spMkLst>
        </pc:spChg>
        <pc:spChg chg="mod">
          <ac:chgData name="Nicolas Rehder" userId="15c5b4cb-f4cd-491b-9fa5-276c197af01c" providerId="ADAL" clId="{3F2A0596-A826-4747-87FE-3C1E9AE4B3D4}" dt="2023-04-07T10:17:16.613" v="174"/>
          <ac:spMkLst>
            <pc:docMk/>
            <pc:sldMk cId="2178312867" sldId="508"/>
            <ac:spMk id="4" creationId="{7D9C1819-3CCC-454A-BAD0-99030E84D5C4}"/>
          </ac:spMkLst>
        </pc:spChg>
      </pc:sldChg>
      <pc:sldChg chg="modSp add mod">
        <pc:chgData name="Nicolas Rehder" userId="15c5b4cb-f4cd-491b-9fa5-276c197af01c" providerId="ADAL" clId="{3F2A0596-A826-4747-87FE-3C1E9AE4B3D4}" dt="2023-04-07T10:38:23.342" v="525"/>
        <pc:sldMkLst>
          <pc:docMk/>
          <pc:sldMk cId="1267010066" sldId="509"/>
        </pc:sldMkLst>
        <pc:spChg chg="mod">
          <ac:chgData name="Nicolas Rehder" userId="15c5b4cb-f4cd-491b-9fa5-276c197af01c" providerId="ADAL" clId="{3F2A0596-A826-4747-87FE-3C1E9AE4B3D4}" dt="2023-04-07T10:38:23.342" v="525"/>
          <ac:spMkLst>
            <pc:docMk/>
            <pc:sldMk cId="1267010066" sldId="509"/>
            <ac:spMk id="2" creationId="{D89998AA-75D6-4E42-B521-1F2D680FD956}"/>
          </ac:spMkLst>
        </pc:spChg>
        <pc:spChg chg="mod">
          <ac:chgData name="Nicolas Rehder" userId="15c5b4cb-f4cd-491b-9fa5-276c197af01c" providerId="ADAL" clId="{3F2A0596-A826-4747-87FE-3C1E9AE4B3D4}" dt="2023-04-07T10:17:23.283" v="175"/>
          <ac:spMkLst>
            <pc:docMk/>
            <pc:sldMk cId="1267010066" sldId="509"/>
            <ac:spMk id="4" creationId="{7D9C1819-3CCC-454A-BAD0-99030E84D5C4}"/>
          </ac:spMkLst>
        </pc:spChg>
      </pc:sldChg>
    </pc:docChg>
  </pc:docChgLst>
  <pc:docChgLst>
    <pc:chgData name="Nicolas Rehder" userId="15c5b4cb-f4cd-491b-9fa5-276c197af01c" providerId="ADAL" clId="{AD2D09C2-F149-44D8-A819-7A93F6C5AE0F}"/>
    <pc:docChg chg="undo redo custSel addSld delSld modSld sldOrd">
      <pc:chgData name="Nicolas Rehder" userId="15c5b4cb-f4cd-491b-9fa5-276c197af01c" providerId="ADAL" clId="{AD2D09C2-F149-44D8-A819-7A93F6C5AE0F}" dt="2023-06-22T10:24:42.185" v="2932" actId="729"/>
      <pc:docMkLst>
        <pc:docMk/>
      </pc:docMkLst>
      <pc:sldChg chg="addSp delSp modSp del mod modShow">
        <pc:chgData name="Nicolas Rehder" userId="15c5b4cb-f4cd-491b-9fa5-276c197af01c" providerId="ADAL" clId="{AD2D09C2-F149-44D8-A819-7A93F6C5AE0F}" dt="2023-06-16T17:19:26.204" v="2808" actId="47"/>
        <pc:sldMkLst>
          <pc:docMk/>
          <pc:sldMk cId="2400417139" sldId="256"/>
        </pc:sldMkLst>
        <pc:spChg chg="add del mod">
          <ac:chgData name="Nicolas Rehder" userId="15c5b4cb-f4cd-491b-9fa5-276c197af01c" providerId="ADAL" clId="{AD2D09C2-F149-44D8-A819-7A93F6C5AE0F}" dt="2023-06-06T06:07:15.861" v="1813" actId="478"/>
          <ac:spMkLst>
            <pc:docMk/>
            <pc:sldMk cId="2400417139" sldId="256"/>
            <ac:spMk id="4" creationId="{32747F39-09F1-1CAC-D183-E076210BE7DA}"/>
          </ac:spMkLst>
        </pc:spChg>
        <pc:spChg chg="del mod">
          <ac:chgData name="Nicolas Rehder" userId="15c5b4cb-f4cd-491b-9fa5-276c197af01c" providerId="ADAL" clId="{AD2D09C2-F149-44D8-A819-7A93F6C5AE0F}" dt="2023-06-06T06:07:16.955" v="1814" actId="478"/>
          <ac:spMkLst>
            <pc:docMk/>
            <pc:sldMk cId="2400417139" sldId="256"/>
            <ac:spMk id="5" creationId="{91CD02E3-6546-4B24-B82A-36185F4BB857}"/>
          </ac:spMkLst>
        </pc:spChg>
        <pc:spChg chg="add del mod">
          <ac:chgData name="Nicolas Rehder" userId="15c5b4cb-f4cd-491b-9fa5-276c197af01c" providerId="ADAL" clId="{AD2D09C2-F149-44D8-A819-7A93F6C5AE0F}" dt="2023-06-06T06:07:18.375" v="1815" actId="478"/>
          <ac:spMkLst>
            <pc:docMk/>
            <pc:sldMk cId="2400417139" sldId="256"/>
            <ac:spMk id="7" creationId="{9EE8C61A-8A81-FDC0-A9E3-CB3F2585CE1A}"/>
          </ac:spMkLst>
        </pc:spChg>
        <pc:spChg chg="add del mod">
          <ac:chgData name="Nicolas Rehder" userId="15c5b4cb-f4cd-491b-9fa5-276c197af01c" providerId="ADAL" clId="{AD2D09C2-F149-44D8-A819-7A93F6C5AE0F}" dt="2023-06-06T06:07:21.676" v="1817" actId="478"/>
          <ac:spMkLst>
            <pc:docMk/>
            <pc:sldMk cId="2400417139" sldId="256"/>
            <ac:spMk id="9" creationId="{9CC33C04-2088-98DD-B315-1A213B76604F}"/>
          </ac:spMkLst>
        </pc:spChg>
        <pc:spChg chg="add del mod ord">
          <ac:chgData name="Nicolas Rehder" userId="15c5b4cb-f4cd-491b-9fa5-276c197af01c" providerId="ADAL" clId="{AD2D09C2-F149-44D8-A819-7A93F6C5AE0F}" dt="2023-06-06T06:10:29.038" v="1842" actId="478"/>
          <ac:spMkLst>
            <pc:docMk/>
            <pc:sldMk cId="2400417139" sldId="256"/>
            <ac:spMk id="11" creationId="{B04646DC-1FD1-66C6-A043-45D1AFD416CA}"/>
          </ac:spMkLst>
        </pc:spChg>
        <pc:spChg chg="del ord">
          <ac:chgData name="Nicolas Rehder" userId="15c5b4cb-f4cd-491b-9fa5-276c197af01c" providerId="ADAL" clId="{AD2D09C2-F149-44D8-A819-7A93F6C5AE0F}" dt="2023-06-06T06:07:14.955" v="1812" actId="478"/>
          <ac:spMkLst>
            <pc:docMk/>
            <pc:sldMk cId="2400417139" sldId="256"/>
            <ac:spMk id="12" creationId="{DF1BFFB5-B6F2-4EA0-94E0-C569E8CCC295}"/>
          </ac:spMkLst>
        </pc:spChg>
        <pc:spChg chg="del mod">
          <ac:chgData name="Nicolas Rehder" userId="15c5b4cb-f4cd-491b-9fa5-276c197af01c" providerId="ADAL" clId="{AD2D09C2-F149-44D8-A819-7A93F6C5AE0F}" dt="2023-06-06T06:07:19.844" v="1816" actId="478"/>
          <ac:spMkLst>
            <pc:docMk/>
            <pc:sldMk cId="2400417139" sldId="256"/>
            <ac:spMk id="13" creationId="{8D159733-E5D8-49E6-8624-F7C3A7612230}"/>
          </ac:spMkLst>
        </pc:spChg>
        <pc:picChg chg="add mod">
          <ac:chgData name="Nicolas Rehder" userId="15c5b4cb-f4cd-491b-9fa5-276c197af01c" providerId="ADAL" clId="{AD2D09C2-F149-44D8-A819-7A93F6C5AE0F}" dt="2023-06-16T07:22:34.280" v="2530" actId="14100"/>
          <ac:picMkLst>
            <pc:docMk/>
            <pc:sldMk cId="2400417139" sldId="256"/>
            <ac:picMk id="2" creationId="{3E9DDCDC-C0B6-FB90-C040-C26D446808D2}"/>
          </ac:picMkLst>
        </pc:picChg>
        <pc:picChg chg="add mod ord">
          <ac:chgData name="Nicolas Rehder" userId="15c5b4cb-f4cd-491b-9fa5-276c197af01c" providerId="ADAL" clId="{AD2D09C2-F149-44D8-A819-7A93F6C5AE0F}" dt="2023-06-16T07:23:10.734" v="2536" actId="1076"/>
          <ac:picMkLst>
            <pc:docMk/>
            <pc:sldMk cId="2400417139" sldId="256"/>
            <ac:picMk id="3" creationId="{E0B69AD5-4959-5315-0B92-703E6B0A080C}"/>
          </ac:picMkLst>
        </pc:picChg>
        <pc:picChg chg="add del mod ord">
          <ac:chgData name="Nicolas Rehder" userId="15c5b4cb-f4cd-491b-9fa5-276c197af01c" providerId="ADAL" clId="{AD2D09C2-F149-44D8-A819-7A93F6C5AE0F}" dt="2023-06-06T06:08:19.421" v="1828" actId="478"/>
          <ac:picMkLst>
            <pc:docMk/>
            <pc:sldMk cId="2400417139" sldId="256"/>
            <ac:picMk id="10" creationId="{12ED8D5A-E9AB-BFFE-5872-7AE0BB2D794F}"/>
          </ac:picMkLst>
        </pc:picChg>
        <pc:picChg chg="add mod ord">
          <ac:chgData name="Nicolas Rehder" userId="15c5b4cb-f4cd-491b-9fa5-276c197af01c" providerId="ADAL" clId="{AD2D09C2-F149-44D8-A819-7A93F6C5AE0F}" dt="2023-06-16T07:22:53.426" v="2533" actId="14100"/>
          <ac:picMkLst>
            <pc:docMk/>
            <pc:sldMk cId="2400417139" sldId="256"/>
            <ac:picMk id="14" creationId="{41DD0618-1D2B-00E5-64BD-289993EDEE88}"/>
          </ac:picMkLst>
        </pc:picChg>
      </pc:sldChg>
      <pc:sldChg chg="addSp delSp modSp mod">
        <pc:chgData name="Nicolas Rehder" userId="15c5b4cb-f4cd-491b-9fa5-276c197af01c" providerId="ADAL" clId="{AD2D09C2-F149-44D8-A819-7A93F6C5AE0F}" dt="2023-06-16T17:29:16.373" v="2872" actId="1076"/>
        <pc:sldMkLst>
          <pc:docMk/>
          <pc:sldMk cId="2712147666" sldId="479"/>
        </pc:sldMkLst>
        <pc:spChg chg="del">
          <ac:chgData name="Nicolas Rehder" userId="15c5b4cb-f4cd-491b-9fa5-276c197af01c" providerId="ADAL" clId="{AD2D09C2-F149-44D8-A819-7A93F6C5AE0F}" dt="2023-05-31T08:18:36.173" v="374" actId="478"/>
          <ac:spMkLst>
            <pc:docMk/>
            <pc:sldMk cId="2712147666" sldId="479"/>
            <ac:spMk id="2" creationId="{D89998AA-75D6-4E42-B521-1F2D680FD956}"/>
          </ac:spMkLst>
        </pc:spChg>
        <pc:spChg chg="del">
          <ac:chgData name="Nicolas Rehder" userId="15c5b4cb-f4cd-491b-9fa5-276c197af01c" providerId="ADAL" clId="{AD2D09C2-F149-44D8-A819-7A93F6C5AE0F}" dt="2023-05-31T08:18:44.199" v="376" actId="478"/>
          <ac:spMkLst>
            <pc:docMk/>
            <pc:sldMk cId="2712147666" sldId="479"/>
            <ac:spMk id="4" creationId="{7D9C1819-3CCC-454A-BAD0-99030E84D5C4}"/>
          </ac:spMkLst>
        </pc:spChg>
        <pc:spChg chg="add del mod">
          <ac:chgData name="Nicolas Rehder" userId="15c5b4cb-f4cd-491b-9fa5-276c197af01c" providerId="ADAL" clId="{AD2D09C2-F149-44D8-A819-7A93F6C5AE0F}" dt="2023-05-31T08:18:37.719" v="375" actId="478"/>
          <ac:spMkLst>
            <pc:docMk/>
            <pc:sldMk cId="2712147666" sldId="479"/>
            <ac:spMk id="5" creationId="{AA23180F-EB0E-CCA0-A4D4-6A47C391199B}"/>
          </ac:spMkLst>
        </pc:spChg>
        <pc:spChg chg="add del mod">
          <ac:chgData name="Nicolas Rehder" userId="15c5b4cb-f4cd-491b-9fa5-276c197af01c" providerId="ADAL" clId="{AD2D09C2-F149-44D8-A819-7A93F6C5AE0F}" dt="2023-05-31T08:18:46.163" v="378" actId="478"/>
          <ac:spMkLst>
            <pc:docMk/>
            <pc:sldMk cId="2712147666" sldId="479"/>
            <ac:spMk id="8" creationId="{E4FF4E2B-15A4-316F-4485-9914F8A2FEB5}"/>
          </ac:spMkLst>
        </pc:spChg>
        <pc:spChg chg="add mod">
          <ac:chgData name="Nicolas Rehder" userId="15c5b4cb-f4cd-491b-9fa5-276c197af01c" providerId="ADAL" clId="{AD2D09C2-F149-44D8-A819-7A93F6C5AE0F}" dt="2023-05-31T08:19:02.649" v="398" actId="20577"/>
          <ac:spMkLst>
            <pc:docMk/>
            <pc:sldMk cId="2712147666" sldId="479"/>
            <ac:spMk id="9" creationId="{4D9CA4B5-17F5-75A7-5E79-91DFA0796375}"/>
          </ac:spMkLst>
        </pc:spChg>
        <pc:spChg chg="add mod">
          <ac:chgData name="Nicolas Rehder" userId="15c5b4cb-f4cd-491b-9fa5-276c197af01c" providerId="ADAL" clId="{AD2D09C2-F149-44D8-A819-7A93F6C5AE0F}" dt="2023-06-02T09:35:48.159" v="1290" actId="20577"/>
          <ac:spMkLst>
            <pc:docMk/>
            <pc:sldMk cId="2712147666" sldId="479"/>
            <ac:spMk id="11" creationId="{60072E88-D48B-03EA-FF3C-709E563B022B}"/>
          </ac:spMkLst>
        </pc:spChg>
        <pc:picChg chg="add del mod">
          <ac:chgData name="Nicolas Rehder" userId="15c5b4cb-f4cd-491b-9fa5-276c197af01c" providerId="ADAL" clId="{AD2D09C2-F149-44D8-A819-7A93F6C5AE0F}" dt="2023-06-15T09:55:53.437" v="2188" actId="478"/>
          <ac:picMkLst>
            <pc:docMk/>
            <pc:sldMk cId="2712147666" sldId="479"/>
            <ac:picMk id="3" creationId="{05850DBF-2DDB-96CF-609D-C1BD00D2BB47}"/>
          </ac:picMkLst>
        </pc:picChg>
        <pc:picChg chg="add mod">
          <ac:chgData name="Nicolas Rehder" userId="15c5b4cb-f4cd-491b-9fa5-276c197af01c" providerId="ADAL" clId="{AD2D09C2-F149-44D8-A819-7A93F6C5AE0F}" dt="2023-06-16T17:29:16.373" v="2872" actId="1076"/>
          <ac:picMkLst>
            <pc:docMk/>
            <pc:sldMk cId="2712147666" sldId="479"/>
            <ac:picMk id="3" creationId="{461CFDB4-050F-B8A7-B55B-29B059369A94}"/>
          </ac:picMkLst>
        </pc:picChg>
        <pc:picChg chg="add del mod">
          <ac:chgData name="Nicolas Rehder" userId="15c5b4cb-f4cd-491b-9fa5-276c197af01c" providerId="ADAL" clId="{AD2D09C2-F149-44D8-A819-7A93F6C5AE0F}" dt="2023-06-15T10:06:02.245" v="2192" actId="478"/>
          <ac:picMkLst>
            <pc:docMk/>
            <pc:sldMk cId="2712147666" sldId="479"/>
            <ac:picMk id="5" creationId="{DA0F4C04-174D-A76C-F407-85E421408CC0}"/>
          </ac:picMkLst>
        </pc:picChg>
        <pc:picChg chg="add del mod">
          <ac:chgData name="Nicolas Rehder" userId="15c5b4cb-f4cd-491b-9fa5-276c197af01c" providerId="ADAL" clId="{AD2D09C2-F149-44D8-A819-7A93F6C5AE0F}" dt="2023-06-15T10:27:46.789" v="2206" actId="478"/>
          <ac:picMkLst>
            <pc:docMk/>
            <pc:sldMk cId="2712147666" sldId="479"/>
            <ac:picMk id="8" creationId="{2FCA7EDD-53BE-6964-F0A4-0115B2D9BCCB}"/>
          </ac:picMkLst>
        </pc:picChg>
        <pc:picChg chg="add del mod">
          <ac:chgData name="Nicolas Rehder" userId="15c5b4cb-f4cd-491b-9fa5-276c197af01c" providerId="ADAL" clId="{AD2D09C2-F149-44D8-A819-7A93F6C5AE0F}" dt="2023-06-16T17:29:08.637" v="2869" actId="478"/>
          <ac:picMkLst>
            <pc:docMk/>
            <pc:sldMk cId="2712147666" sldId="479"/>
            <ac:picMk id="12" creationId="{F1D31778-25D8-670B-3EC2-A43BE4F76C8E}"/>
          </ac:picMkLst>
        </pc:picChg>
        <pc:picChg chg="add del mod">
          <ac:chgData name="Nicolas Rehder" userId="15c5b4cb-f4cd-491b-9fa5-276c197af01c" providerId="ADAL" clId="{AD2D09C2-F149-44D8-A819-7A93F6C5AE0F}" dt="2023-05-31T08:21:35.462" v="423" actId="478"/>
          <ac:picMkLst>
            <pc:docMk/>
            <pc:sldMk cId="2712147666" sldId="479"/>
            <ac:picMk id="13" creationId="{C296892E-E5BA-61BB-A510-6E0246FCD678}"/>
          </ac:picMkLst>
        </pc:picChg>
        <pc:picChg chg="add del mod">
          <ac:chgData name="Nicolas Rehder" userId="15c5b4cb-f4cd-491b-9fa5-276c197af01c" providerId="ADAL" clId="{AD2D09C2-F149-44D8-A819-7A93F6C5AE0F}" dt="2023-05-31T08:21:34.926" v="422" actId="478"/>
          <ac:picMkLst>
            <pc:docMk/>
            <pc:sldMk cId="2712147666" sldId="479"/>
            <ac:picMk id="15" creationId="{694C44C5-C4A9-5957-45A3-4C5855711124}"/>
          </ac:picMkLst>
        </pc:picChg>
        <pc:picChg chg="add del mod">
          <ac:chgData name="Nicolas Rehder" userId="15c5b4cb-f4cd-491b-9fa5-276c197af01c" providerId="ADAL" clId="{AD2D09C2-F149-44D8-A819-7A93F6C5AE0F}" dt="2023-05-31T08:30:37.822" v="430" actId="478"/>
          <ac:picMkLst>
            <pc:docMk/>
            <pc:sldMk cId="2712147666" sldId="479"/>
            <ac:picMk id="17" creationId="{B183B2D8-4152-75F6-3E28-31B02CFD352D}"/>
          </ac:picMkLst>
        </pc:picChg>
        <pc:picChg chg="add del mod">
          <ac:chgData name="Nicolas Rehder" userId="15c5b4cb-f4cd-491b-9fa5-276c197af01c" providerId="ADAL" clId="{AD2D09C2-F149-44D8-A819-7A93F6C5AE0F}" dt="2023-06-15T09:53:18.895" v="2185" actId="478"/>
          <ac:picMkLst>
            <pc:docMk/>
            <pc:sldMk cId="2712147666" sldId="479"/>
            <ac:picMk id="19" creationId="{3B5CA1DD-F1BC-587E-605C-92CAEE7B4AD9}"/>
          </ac:picMkLst>
        </pc:picChg>
      </pc:sldChg>
      <pc:sldChg chg="addSp delSp modSp del mod">
        <pc:chgData name="Nicolas Rehder" userId="15c5b4cb-f4cd-491b-9fa5-276c197af01c" providerId="ADAL" clId="{AD2D09C2-F149-44D8-A819-7A93F6C5AE0F}" dt="2023-06-01T06:10:28.265" v="1129" actId="47"/>
        <pc:sldMkLst>
          <pc:docMk/>
          <pc:sldMk cId="695498103" sldId="505"/>
        </pc:sldMkLst>
        <pc:spChg chg="add del mod">
          <ac:chgData name="Nicolas Rehder" userId="15c5b4cb-f4cd-491b-9fa5-276c197af01c" providerId="ADAL" clId="{AD2D09C2-F149-44D8-A819-7A93F6C5AE0F}" dt="2023-05-31T09:50:07.752" v="851" actId="478"/>
          <ac:spMkLst>
            <pc:docMk/>
            <pc:sldMk cId="695498103" sldId="505"/>
            <ac:spMk id="3" creationId="{8A3D1A96-BE00-37A7-7560-098533EEB4C8}"/>
          </ac:spMkLst>
        </pc:spChg>
        <pc:spChg chg="add del mod">
          <ac:chgData name="Nicolas Rehder" userId="15c5b4cb-f4cd-491b-9fa5-276c197af01c" providerId="ADAL" clId="{AD2D09C2-F149-44D8-A819-7A93F6C5AE0F}" dt="2023-05-31T09:50:10.421" v="853" actId="478"/>
          <ac:spMkLst>
            <pc:docMk/>
            <pc:sldMk cId="695498103" sldId="505"/>
            <ac:spMk id="5" creationId="{7FF62319-410B-1414-BB6B-6270A45C7A30}"/>
          </ac:spMkLst>
        </pc:spChg>
        <pc:spChg chg="mod">
          <ac:chgData name="Nicolas Rehder" userId="15c5b4cb-f4cd-491b-9fa5-276c197af01c" providerId="ADAL" clId="{AD2D09C2-F149-44D8-A819-7A93F6C5AE0F}" dt="2023-05-31T07:17:32.699" v="32" actId="20577"/>
          <ac:spMkLst>
            <pc:docMk/>
            <pc:sldMk cId="695498103" sldId="505"/>
            <ac:spMk id="6" creationId="{79AB2444-2BBC-0EB8-609E-ED8354A93E13}"/>
          </ac:spMkLst>
        </pc:spChg>
        <pc:spChg chg="mod">
          <ac:chgData name="Nicolas Rehder" userId="15c5b4cb-f4cd-491b-9fa5-276c197af01c" providerId="ADAL" clId="{AD2D09C2-F149-44D8-A819-7A93F6C5AE0F}" dt="2023-05-31T09:50:26.398" v="854" actId="465"/>
          <ac:spMkLst>
            <pc:docMk/>
            <pc:sldMk cId="695498103" sldId="505"/>
            <ac:spMk id="7" creationId="{01A473CB-27CB-C08F-5B13-DBFC89EBD659}"/>
          </ac:spMkLst>
        </pc:spChg>
        <pc:spChg chg="del">
          <ac:chgData name="Nicolas Rehder" userId="15c5b4cb-f4cd-491b-9fa5-276c197af01c" providerId="ADAL" clId="{AD2D09C2-F149-44D8-A819-7A93F6C5AE0F}" dt="2023-05-31T09:50:06.315" v="850" actId="478"/>
          <ac:spMkLst>
            <pc:docMk/>
            <pc:sldMk cId="695498103" sldId="505"/>
            <ac:spMk id="8" creationId="{967D2418-633E-4CC5-D8EC-C00606DE5AC0}"/>
          </ac:spMkLst>
        </pc:spChg>
        <pc:spChg chg="mod">
          <ac:chgData name="Nicolas Rehder" userId="15c5b4cb-f4cd-491b-9fa5-276c197af01c" providerId="ADAL" clId="{AD2D09C2-F149-44D8-A819-7A93F6C5AE0F}" dt="2023-05-31T09:50:26.398" v="854" actId="465"/>
          <ac:spMkLst>
            <pc:docMk/>
            <pc:sldMk cId="695498103" sldId="505"/>
            <ac:spMk id="9" creationId="{FD406962-5540-025E-903A-7C1F070E37EB}"/>
          </ac:spMkLst>
        </pc:spChg>
        <pc:spChg chg="mod">
          <ac:chgData name="Nicolas Rehder" userId="15c5b4cb-f4cd-491b-9fa5-276c197af01c" providerId="ADAL" clId="{AD2D09C2-F149-44D8-A819-7A93F6C5AE0F}" dt="2023-05-31T09:50:26.398" v="854" actId="465"/>
          <ac:spMkLst>
            <pc:docMk/>
            <pc:sldMk cId="695498103" sldId="505"/>
            <ac:spMk id="10" creationId="{1FC13831-5CAE-0F1C-8C6C-CA8AEA7BA7A0}"/>
          </ac:spMkLst>
        </pc:spChg>
        <pc:spChg chg="mod">
          <ac:chgData name="Nicolas Rehder" userId="15c5b4cb-f4cd-491b-9fa5-276c197af01c" providerId="ADAL" clId="{AD2D09C2-F149-44D8-A819-7A93F6C5AE0F}" dt="2023-05-31T09:50:26.398" v="854" actId="465"/>
          <ac:spMkLst>
            <pc:docMk/>
            <pc:sldMk cId="695498103" sldId="505"/>
            <ac:spMk id="11" creationId="{32B9DCE9-5A45-966B-CCB5-2210814F9717}"/>
          </ac:spMkLst>
        </pc:spChg>
        <pc:spChg chg="mod">
          <ac:chgData name="Nicolas Rehder" userId="15c5b4cb-f4cd-491b-9fa5-276c197af01c" providerId="ADAL" clId="{AD2D09C2-F149-44D8-A819-7A93F6C5AE0F}" dt="2023-05-31T09:50:26.398" v="854" actId="465"/>
          <ac:spMkLst>
            <pc:docMk/>
            <pc:sldMk cId="695498103" sldId="505"/>
            <ac:spMk id="12" creationId="{2D1AE157-D740-01C5-09C7-74CC7DDC2828}"/>
          </ac:spMkLst>
        </pc:spChg>
        <pc:spChg chg="del mod">
          <ac:chgData name="Nicolas Rehder" userId="15c5b4cb-f4cd-491b-9fa5-276c197af01c" providerId="ADAL" clId="{AD2D09C2-F149-44D8-A819-7A93F6C5AE0F}" dt="2023-05-31T09:50:09.109" v="852" actId="478"/>
          <ac:spMkLst>
            <pc:docMk/>
            <pc:sldMk cId="695498103" sldId="505"/>
            <ac:spMk id="13" creationId="{756F7085-9D71-0A28-BC53-6F959370991B}"/>
          </ac:spMkLst>
        </pc:spChg>
        <pc:spChg chg="mod">
          <ac:chgData name="Nicolas Rehder" userId="15c5b4cb-f4cd-491b-9fa5-276c197af01c" providerId="ADAL" clId="{AD2D09C2-F149-44D8-A819-7A93F6C5AE0F}" dt="2023-05-31T09:50:26.398" v="854" actId="465"/>
          <ac:spMkLst>
            <pc:docMk/>
            <pc:sldMk cId="695498103" sldId="505"/>
            <ac:spMk id="14" creationId="{0A23B44C-C58A-0AFF-F5D3-21EC73EA45CD}"/>
          </ac:spMkLst>
        </pc:spChg>
        <pc:spChg chg="mod">
          <ac:chgData name="Nicolas Rehder" userId="15c5b4cb-f4cd-491b-9fa5-276c197af01c" providerId="ADAL" clId="{AD2D09C2-F149-44D8-A819-7A93F6C5AE0F}" dt="2023-05-31T10:41:15.911" v="998" actId="6549"/>
          <ac:spMkLst>
            <pc:docMk/>
            <pc:sldMk cId="695498103" sldId="505"/>
            <ac:spMk id="15" creationId="{B1682162-3BF9-1B54-8ED3-2C7745F01B53}"/>
          </ac:spMkLst>
        </pc:spChg>
      </pc:sldChg>
      <pc:sldChg chg="addSp delSp modSp mod">
        <pc:chgData name="Nicolas Rehder" userId="15c5b4cb-f4cd-491b-9fa5-276c197af01c" providerId="ADAL" clId="{AD2D09C2-F149-44D8-A819-7A93F6C5AE0F}" dt="2023-06-01T06:11:06.423" v="1132" actId="113"/>
        <pc:sldMkLst>
          <pc:docMk/>
          <pc:sldMk cId="3347155771" sldId="506"/>
        </pc:sldMkLst>
        <pc:spChg chg="del">
          <ac:chgData name="Nicolas Rehder" userId="15c5b4cb-f4cd-491b-9fa5-276c197af01c" providerId="ADAL" clId="{AD2D09C2-F149-44D8-A819-7A93F6C5AE0F}" dt="2023-05-31T08:00:37.097" v="64" actId="478"/>
          <ac:spMkLst>
            <pc:docMk/>
            <pc:sldMk cId="3347155771" sldId="506"/>
            <ac:spMk id="2" creationId="{D89998AA-75D6-4E42-B521-1F2D680FD956}"/>
          </ac:spMkLst>
        </pc:spChg>
        <pc:spChg chg="mod">
          <ac:chgData name="Nicolas Rehder" userId="15c5b4cb-f4cd-491b-9fa5-276c197af01c" providerId="ADAL" clId="{AD2D09C2-F149-44D8-A819-7A93F6C5AE0F}" dt="2023-05-31T08:01:11.828" v="89" actId="1035"/>
          <ac:spMkLst>
            <pc:docMk/>
            <pc:sldMk cId="3347155771" sldId="506"/>
            <ac:spMk id="4" creationId="{7D9C1819-3CCC-454A-BAD0-99030E84D5C4}"/>
          </ac:spMkLst>
        </pc:spChg>
        <pc:spChg chg="add del mod">
          <ac:chgData name="Nicolas Rehder" userId="15c5b4cb-f4cd-491b-9fa5-276c197af01c" providerId="ADAL" clId="{AD2D09C2-F149-44D8-A819-7A93F6C5AE0F}" dt="2023-05-31T08:00:38.016" v="65" actId="478"/>
          <ac:spMkLst>
            <pc:docMk/>
            <pc:sldMk cId="3347155771" sldId="506"/>
            <ac:spMk id="5" creationId="{EF594101-8BBB-3D4C-524C-36963A6FCA4C}"/>
          </ac:spMkLst>
        </pc:spChg>
        <pc:spChg chg="add mod">
          <ac:chgData name="Nicolas Rehder" userId="15c5b4cb-f4cd-491b-9fa5-276c197af01c" providerId="ADAL" clId="{AD2D09C2-F149-44D8-A819-7A93F6C5AE0F}" dt="2023-06-01T06:11:06.423" v="1132" actId="113"/>
          <ac:spMkLst>
            <pc:docMk/>
            <pc:sldMk cId="3347155771" sldId="506"/>
            <ac:spMk id="10" creationId="{B2C30D96-EE7F-E108-78F7-B554D0F66AB8}"/>
          </ac:spMkLst>
        </pc:spChg>
        <pc:spChg chg="add mod">
          <ac:chgData name="Nicolas Rehder" userId="15c5b4cb-f4cd-491b-9fa5-276c197af01c" providerId="ADAL" clId="{AD2D09C2-F149-44D8-A819-7A93F6C5AE0F}" dt="2023-05-31T10:40:21.991" v="994" actId="1076"/>
          <ac:spMkLst>
            <pc:docMk/>
            <pc:sldMk cId="3347155771" sldId="506"/>
            <ac:spMk id="12" creationId="{4FEBB5F6-C468-D9B0-3050-F585DB922724}"/>
          </ac:spMkLst>
        </pc:spChg>
        <pc:picChg chg="add mod">
          <ac:chgData name="Nicolas Rehder" userId="15c5b4cb-f4cd-491b-9fa5-276c197af01c" providerId="ADAL" clId="{AD2D09C2-F149-44D8-A819-7A93F6C5AE0F}" dt="2023-05-31T08:47:38.834" v="500" actId="1076"/>
          <ac:picMkLst>
            <pc:docMk/>
            <pc:sldMk cId="3347155771" sldId="506"/>
            <ac:picMk id="8" creationId="{931DC783-F599-0922-3CF0-DEB7373ED692}"/>
          </ac:picMkLst>
        </pc:picChg>
      </pc:sldChg>
      <pc:sldChg chg="addSp delSp modSp del mod">
        <pc:chgData name="Nicolas Rehder" userId="15c5b4cb-f4cd-491b-9fa5-276c197af01c" providerId="ADAL" clId="{AD2D09C2-F149-44D8-A819-7A93F6C5AE0F}" dt="2023-05-31T09:49:27.902" v="814" actId="47"/>
        <pc:sldMkLst>
          <pc:docMk/>
          <pc:sldMk cId="2635082697" sldId="507"/>
        </pc:sldMkLst>
        <pc:spChg chg="del">
          <ac:chgData name="Nicolas Rehder" userId="15c5b4cb-f4cd-491b-9fa5-276c197af01c" providerId="ADAL" clId="{AD2D09C2-F149-44D8-A819-7A93F6C5AE0F}" dt="2023-05-31T09:41:37.962" v="710" actId="478"/>
          <ac:spMkLst>
            <pc:docMk/>
            <pc:sldMk cId="2635082697" sldId="507"/>
            <ac:spMk id="2" creationId="{D89998AA-75D6-4E42-B521-1F2D680FD956}"/>
          </ac:spMkLst>
        </pc:spChg>
        <pc:spChg chg="add mod">
          <ac:chgData name="Nicolas Rehder" userId="15c5b4cb-f4cd-491b-9fa5-276c197af01c" providerId="ADAL" clId="{AD2D09C2-F149-44D8-A819-7A93F6C5AE0F}" dt="2023-05-31T09:48:13.481" v="813" actId="20577"/>
          <ac:spMkLst>
            <pc:docMk/>
            <pc:sldMk cId="2635082697" sldId="507"/>
            <ac:spMk id="3" creationId="{CC5D207F-ABC2-B5B0-B11B-67B5732157ED}"/>
          </ac:spMkLst>
        </pc:spChg>
        <pc:spChg chg="del mod">
          <ac:chgData name="Nicolas Rehder" userId="15c5b4cb-f4cd-491b-9fa5-276c197af01c" providerId="ADAL" clId="{AD2D09C2-F149-44D8-A819-7A93F6C5AE0F}" dt="2023-05-31T09:38:16.464" v="697" actId="478"/>
          <ac:spMkLst>
            <pc:docMk/>
            <pc:sldMk cId="2635082697" sldId="507"/>
            <ac:spMk id="4" creationId="{7D9C1819-3CCC-454A-BAD0-99030E84D5C4}"/>
          </ac:spMkLst>
        </pc:spChg>
        <pc:spChg chg="add del mod">
          <ac:chgData name="Nicolas Rehder" userId="15c5b4cb-f4cd-491b-9fa5-276c197af01c" providerId="ADAL" clId="{AD2D09C2-F149-44D8-A819-7A93F6C5AE0F}" dt="2023-05-31T09:38:17.696" v="698" actId="478"/>
          <ac:spMkLst>
            <pc:docMk/>
            <pc:sldMk cId="2635082697" sldId="507"/>
            <ac:spMk id="7" creationId="{DEA61DD9-C49D-74F3-D0B7-1D8A86923C7F}"/>
          </ac:spMkLst>
        </pc:spChg>
        <pc:spChg chg="add del mod">
          <ac:chgData name="Nicolas Rehder" userId="15c5b4cb-f4cd-491b-9fa5-276c197af01c" providerId="ADAL" clId="{AD2D09C2-F149-44D8-A819-7A93F6C5AE0F}" dt="2023-05-31T09:41:39.734" v="711" actId="478"/>
          <ac:spMkLst>
            <pc:docMk/>
            <pc:sldMk cId="2635082697" sldId="507"/>
            <ac:spMk id="9" creationId="{1250C76F-68F5-F5E6-D876-F32C80181139}"/>
          </ac:spMkLst>
        </pc:spChg>
        <pc:spChg chg="add mod">
          <ac:chgData name="Nicolas Rehder" userId="15c5b4cb-f4cd-491b-9fa5-276c197af01c" providerId="ADAL" clId="{AD2D09C2-F149-44D8-A819-7A93F6C5AE0F}" dt="2023-05-31T09:44:10.766" v="793" actId="20577"/>
          <ac:spMkLst>
            <pc:docMk/>
            <pc:sldMk cId="2635082697" sldId="507"/>
            <ac:spMk id="10" creationId="{549C8DA9-4ABC-1766-0886-BF75C0BBC244}"/>
          </ac:spMkLst>
        </pc:spChg>
      </pc:sldChg>
      <pc:sldChg chg="addSp delSp modSp mod">
        <pc:chgData name="Nicolas Rehder" userId="15c5b4cb-f4cd-491b-9fa5-276c197af01c" providerId="ADAL" clId="{AD2D09C2-F149-44D8-A819-7A93F6C5AE0F}" dt="2023-06-15T12:26:49.972" v="2243" actId="1076"/>
        <pc:sldMkLst>
          <pc:docMk/>
          <pc:sldMk cId="2178312867" sldId="508"/>
        </pc:sldMkLst>
        <pc:spChg chg="del">
          <ac:chgData name="Nicolas Rehder" userId="15c5b4cb-f4cd-491b-9fa5-276c197af01c" providerId="ADAL" clId="{AD2D09C2-F149-44D8-A819-7A93F6C5AE0F}" dt="2023-05-31T09:51:05.682" v="855" actId="478"/>
          <ac:spMkLst>
            <pc:docMk/>
            <pc:sldMk cId="2178312867" sldId="508"/>
            <ac:spMk id="2" creationId="{D89998AA-75D6-4E42-B521-1F2D680FD956}"/>
          </ac:spMkLst>
        </pc:spChg>
        <pc:spChg chg="del">
          <ac:chgData name="Nicolas Rehder" userId="15c5b4cb-f4cd-491b-9fa5-276c197af01c" providerId="ADAL" clId="{AD2D09C2-F149-44D8-A819-7A93F6C5AE0F}" dt="2023-05-31T09:51:15.648" v="858" actId="478"/>
          <ac:spMkLst>
            <pc:docMk/>
            <pc:sldMk cId="2178312867" sldId="508"/>
            <ac:spMk id="4" creationId="{7D9C1819-3CCC-454A-BAD0-99030E84D5C4}"/>
          </ac:spMkLst>
        </pc:spChg>
        <pc:spChg chg="add del mod">
          <ac:chgData name="Nicolas Rehder" userId="15c5b4cb-f4cd-491b-9fa5-276c197af01c" providerId="ADAL" clId="{AD2D09C2-F149-44D8-A819-7A93F6C5AE0F}" dt="2023-05-31T09:51:06.841" v="856" actId="478"/>
          <ac:spMkLst>
            <pc:docMk/>
            <pc:sldMk cId="2178312867" sldId="508"/>
            <ac:spMk id="5" creationId="{78E5566D-4E1E-512E-2F46-69B157E42EA6}"/>
          </ac:spMkLst>
        </pc:spChg>
        <pc:spChg chg="add mod">
          <ac:chgData name="Nicolas Rehder" userId="15c5b4cb-f4cd-491b-9fa5-276c197af01c" providerId="ADAL" clId="{AD2D09C2-F149-44D8-A819-7A93F6C5AE0F}" dt="2023-05-31T09:51:23.053" v="866" actId="20577"/>
          <ac:spMkLst>
            <pc:docMk/>
            <pc:sldMk cId="2178312867" sldId="508"/>
            <ac:spMk id="7" creationId="{F509DB2F-E4F0-C730-B4EC-1505C48199C1}"/>
          </ac:spMkLst>
        </pc:spChg>
        <pc:spChg chg="add del mod">
          <ac:chgData name="Nicolas Rehder" userId="15c5b4cb-f4cd-491b-9fa5-276c197af01c" providerId="ADAL" clId="{AD2D09C2-F149-44D8-A819-7A93F6C5AE0F}" dt="2023-05-31T09:51:17.949" v="859" actId="478"/>
          <ac:spMkLst>
            <pc:docMk/>
            <pc:sldMk cId="2178312867" sldId="508"/>
            <ac:spMk id="9" creationId="{2056393C-A77E-802D-F1DE-B3B1BC3EC3DB}"/>
          </ac:spMkLst>
        </pc:spChg>
        <pc:spChg chg="add del mod">
          <ac:chgData name="Nicolas Rehder" userId="15c5b4cb-f4cd-491b-9fa5-276c197af01c" providerId="ADAL" clId="{AD2D09C2-F149-44D8-A819-7A93F6C5AE0F}" dt="2023-05-31T10:26:13.342" v="873" actId="478"/>
          <ac:spMkLst>
            <pc:docMk/>
            <pc:sldMk cId="2178312867" sldId="508"/>
            <ac:spMk id="12" creationId="{A750B5E8-EA2C-7155-C6C0-B90301311C9D}"/>
          </ac:spMkLst>
        </pc:spChg>
        <pc:spChg chg="add mod">
          <ac:chgData name="Nicolas Rehder" userId="15c5b4cb-f4cd-491b-9fa5-276c197af01c" providerId="ADAL" clId="{AD2D09C2-F149-44D8-A819-7A93F6C5AE0F}" dt="2023-05-31T10:40:26.372" v="996"/>
          <ac:spMkLst>
            <pc:docMk/>
            <pc:sldMk cId="2178312867" sldId="508"/>
            <ac:spMk id="15" creationId="{4F7D7D22-7521-C562-B9F2-E915BF44683B}"/>
          </ac:spMkLst>
        </pc:spChg>
        <pc:picChg chg="add del mod">
          <ac:chgData name="Nicolas Rehder" userId="15c5b4cb-f4cd-491b-9fa5-276c197af01c" providerId="ADAL" clId="{AD2D09C2-F149-44D8-A819-7A93F6C5AE0F}" dt="2023-06-02T09:26:38.313" v="1280" actId="478"/>
          <ac:picMkLst>
            <pc:docMk/>
            <pc:sldMk cId="2178312867" sldId="508"/>
            <ac:picMk id="3" creationId="{8E111467-2611-1DAB-8B98-D634BF76CFE0}"/>
          </ac:picMkLst>
        </pc:picChg>
        <pc:picChg chg="add del mod">
          <ac:chgData name="Nicolas Rehder" userId="15c5b4cb-f4cd-491b-9fa5-276c197af01c" providerId="ADAL" clId="{AD2D09C2-F149-44D8-A819-7A93F6C5AE0F}" dt="2023-06-15T12:23:17.013" v="2231" actId="478"/>
          <ac:picMkLst>
            <pc:docMk/>
            <pc:sldMk cId="2178312867" sldId="508"/>
            <ac:picMk id="3" creationId="{A19BFD2C-D9A4-E2F6-42C4-30BAF666DFDD}"/>
          </ac:picMkLst>
        </pc:picChg>
        <pc:picChg chg="add del mod">
          <ac:chgData name="Nicolas Rehder" userId="15c5b4cb-f4cd-491b-9fa5-276c197af01c" providerId="ADAL" clId="{AD2D09C2-F149-44D8-A819-7A93F6C5AE0F}" dt="2023-06-14T19:17:59.797" v="1906" actId="478"/>
          <ac:picMkLst>
            <pc:docMk/>
            <pc:sldMk cId="2178312867" sldId="508"/>
            <ac:picMk id="4" creationId="{25C135A4-6ADF-2C30-C2DA-D69FF76FEFDF}"/>
          </ac:picMkLst>
        </pc:picChg>
        <pc:picChg chg="add del mod">
          <ac:chgData name="Nicolas Rehder" userId="15c5b4cb-f4cd-491b-9fa5-276c197af01c" providerId="ADAL" clId="{AD2D09C2-F149-44D8-A819-7A93F6C5AE0F}" dt="2023-06-15T12:26:40.630" v="2238" actId="478"/>
          <ac:picMkLst>
            <pc:docMk/>
            <pc:sldMk cId="2178312867" sldId="508"/>
            <ac:picMk id="4" creationId="{B6B128D3-48D7-358C-DBFE-AABF6F02509E}"/>
          </ac:picMkLst>
        </pc:picChg>
        <pc:picChg chg="add mod">
          <ac:chgData name="Nicolas Rehder" userId="15c5b4cb-f4cd-491b-9fa5-276c197af01c" providerId="ADAL" clId="{AD2D09C2-F149-44D8-A819-7A93F6C5AE0F}" dt="2023-06-15T12:26:49.972" v="2243" actId="1076"/>
          <ac:picMkLst>
            <pc:docMk/>
            <pc:sldMk cId="2178312867" sldId="508"/>
            <ac:picMk id="8" creationId="{CA17231C-A182-9442-75CD-520C3C1CC8F8}"/>
          </ac:picMkLst>
        </pc:picChg>
        <pc:picChg chg="add del mod">
          <ac:chgData name="Nicolas Rehder" userId="15c5b4cb-f4cd-491b-9fa5-276c197af01c" providerId="ADAL" clId="{AD2D09C2-F149-44D8-A819-7A93F6C5AE0F}" dt="2023-05-31T10:26:11.052" v="872" actId="478"/>
          <ac:picMkLst>
            <pc:docMk/>
            <pc:sldMk cId="2178312867" sldId="508"/>
            <ac:picMk id="11" creationId="{CBC67F5A-88DA-DC6D-2E0F-18CB6C1C7EBA}"/>
          </ac:picMkLst>
        </pc:picChg>
        <pc:picChg chg="add del mod">
          <ac:chgData name="Nicolas Rehder" userId="15c5b4cb-f4cd-491b-9fa5-276c197af01c" providerId="ADAL" clId="{AD2D09C2-F149-44D8-A819-7A93F6C5AE0F}" dt="2023-05-31T11:31:00.797" v="999" actId="478"/>
          <ac:picMkLst>
            <pc:docMk/>
            <pc:sldMk cId="2178312867" sldId="508"/>
            <ac:picMk id="14" creationId="{4F6F56C5-B2B5-FE81-55BE-E8A96C832B90}"/>
          </ac:picMkLst>
        </pc:picChg>
      </pc:sldChg>
      <pc:sldChg chg="addSp delSp modSp mod ord">
        <pc:chgData name="Nicolas Rehder" userId="15c5b4cb-f4cd-491b-9fa5-276c197af01c" providerId="ADAL" clId="{AD2D09C2-F149-44D8-A819-7A93F6C5AE0F}" dt="2023-06-15T10:35:33.940" v="2216" actId="1076"/>
        <pc:sldMkLst>
          <pc:docMk/>
          <pc:sldMk cId="1267010066" sldId="509"/>
        </pc:sldMkLst>
        <pc:spChg chg="del">
          <ac:chgData name="Nicolas Rehder" userId="15c5b4cb-f4cd-491b-9fa5-276c197af01c" providerId="ADAL" clId="{AD2D09C2-F149-44D8-A819-7A93F6C5AE0F}" dt="2023-05-31T10:27:18.719" v="876" actId="478"/>
          <ac:spMkLst>
            <pc:docMk/>
            <pc:sldMk cId="1267010066" sldId="509"/>
            <ac:spMk id="2" creationId="{D89998AA-75D6-4E42-B521-1F2D680FD956}"/>
          </ac:spMkLst>
        </pc:spChg>
        <pc:spChg chg="del">
          <ac:chgData name="Nicolas Rehder" userId="15c5b4cb-f4cd-491b-9fa5-276c197af01c" providerId="ADAL" clId="{AD2D09C2-F149-44D8-A819-7A93F6C5AE0F}" dt="2023-05-31T10:27:24.410" v="878" actId="478"/>
          <ac:spMkLst>
            <pc:docMk/>
            <pc:sldMk cId="1267010066" sldId="509"/>
            <ac:spMk id="4" creationId="{7D9C1819-3CCC-454A-BAD0-99030E84D5C4}"/>
          </ac:spMkLst>
        </pc:spChg>
        <pc:spChg chg="add del mod">
          <ac:chgData name="Nicolas Rehder" userId="15c5b4cb-f4cd-491b-9fa5-276c197af01c" providerId="ADAL" clId="{AD2D09C2-F149-44D8-A819-7A93F6C5AE0F}" dt="2023-05-31T10:27:20.285" v="877" actId="478"/>
          <ac:spMkLst>
            <pc:docMk/>
            <pc:sldMk cId="1267010066" sldId="509"/>
            <ac:spMk id="5" creationId="{52F83F08-979B-577F-635C-BB9926CE10F8}"/>
          </ac:spMkLst>
        </pc:spChg>
        <pc:spChg chg="add del mod">
          <ac:chgData name="Nicolas Rehder" userId="15c5b4cb-f4cd-491b-9fa5-276c197af01c" providerId="ADAL" clId="{AD2D09C2-F149-44D8-A819-7A93F6C5AE0F}" dt="2023-05-31T10:27:25.940" v="879" actId="478"/>
          <ac:spMkLst>
            <pc:docMk/>
            <pc:sldMk cId="1267010066" sldId="509"/>
            <ac:spMk id="8" creationId="{337845A7-7EE2-FFBE-8D50-8F643A99C6D7}"/>
          </ac:spMkLst>
        </pc:spChg>
        <pc:spChg chg="add mod">
          <ac:chgData name="Nicolas Rehder" userId="15c5b4cb-f4cd-491b-9fa5-276c197af01c" providerId="ADAL" clId="{AD2D09C2-F149-44D8-A819-7A93F6C5AE0F}" dt="2023-05-31T10:27:40.247" v="927" actId="6549"/>
          <ac:spMkLst>
            <pc:docMk/>
            <pc:sldMk cId="1267010066" sldId="509"/>
            <ac:spMk id="9" creationId="{1A318313-E62A-B5EE-B9BA-722FADD5C946}"/>
          </ac:spMkLst>
        </pc:spChg>
        <pc:picChg chg="add del mod">
          <ac:chgData name="Nicolas Rehder" userId="15c5b4cb-f4cd-491b-9fa5-276c197af01c" providerId="ADAL" clId="{AD2D09C2-F149-44D8-A819-7A93F6C5AE0F}" dt="2023-06-15T10:25:52.995" v="2202" actId="478"/>
          <ac:picMkLst>
            <pc:docMk/>
            <pc:sldMk cId="1267010066" sldId="509"/>
            <ac:picMk id="3" creationId="{6A207141-F5AF-CC34-6F11-206AF4D30989}"/>
          </ac:picMkLst>
        </pc:picChg>
        <pc:picChg chg="add del mod">
          <ac:chgData name="Nicolas Rehder" userId="15c5b4cb-f4cd-491b-9fa5-276c197af01c" providerId="ADAL" clId="{AD2D09C2-F149-44D8-A819-7A93F6C5AE0F}" dt="2023-06-15T10:35:24.652" v="2211" actId="478"/>
          <ac:picMkLst>
            <pc:docMk/>
            <pc:sldMk cId="1267010066" sldId="509"/>
            <ac:picMk id="4" creationId="{1685DE15-77C5-A481-C3C3-0F0BD7C72BD7}"/>
          </ac:picMkLst>
        </pc:picChg>
        <pc:picChg chg="add mod">
          <ac:chgData name="Nicolas Rehder" userId="15c5b4cb-f4cd-491b-9fa5-276c197af01c" providerId="ADAL" clId="{AD2D09C2-F149-44D8-A819-7A93F6C5AE0F}" dt="2023-06-15T10:35:33.940" v="2216" actId="1076"/>
          <ac:picMkLst>
            <pc:docMk/>
            <pc:sldMk cId="1267010066" sldId="509"/>
            <ac:picMk id="7" creationId="{9A3617DB-7C0E-734C-7865-8FEE0FD28888}"/>
          </ac:picMkLst>
        </pc:picChg>
        <pc:picChg chg="add del mod">
          <ac:chgData name="Nicolas Rehder" userId="15c5b4cb-f4cd-491b-9fa5-276c197af01c" providerId="ADAL" clId="{AD2D09C2-F149-44D8-A819-7A93F6C5AE0F}" dt="2023-05-31T10:38:11.520" v="933" actId="478"/>
          <ac:picMkLst>
            <pc:docMk/>
            <pc:sldMk cId="1267010066" sldId="509"/>
            <ac:picMk id="11" creationId="{968A6D33-2520-ECA9-B399-DA278196C701}"/>
          </ac:picMkLst>
        </pc:picChg>
        <pc:picChg chg="add del mod">
          <ac:chgData name="Nicolas Rehder" userId="15c5b4cb-f4cd-491b-9fa5-276c197af01c" providerId="ADAL" clId="{AD2D09C2-F149-44D8-A819-7A93F6C5AE0F}" dt="2023-06-01T06:22:09.541" v="1265" actId="478"/>
          <ac:picMkLst>
            <pc:docMk/>
            <pc:sldMk cId="1267010066" sldId="509"/>
            <ac:picMk id="13" creationId="{F79E2A5B-F9A3-1096-E1A6-2D2DF12B8244}"/>
          </ac:picMkLst>
        </pc:picChg>
      </pc:sldChg>
      <pc:sldChg chg="add del">
        <pc:chgData name="Nicolas Rehder" userId="15c5b4cb-f4cd-491b-9fa5-276c197af01c" providerId="ADAL" clId="{AD2D09C2-F149-44D8-A819-7A93F6C5AE0F}" dt="2023-05-31T08:31:19.259" v="434" actId="47"/>
        <pc:sldMkLst>
          <pc:docMk/>
          <pc:sldMk cId="2854775610" sldId="510"/>
        </pc:sldMkLst>
      </pc:sldChg>
      <pc:sldChg chg="addSp delSp modSp add mod">
        <pc:chgData name="Nicolas Rehder" userId="15c5b4cb-f4cd-491b-9fa5-276c197af01c" providerId="ADAL" clId="{AD2D09C2-F149-44D8-A819-7A93F6C5AE0F}" dt="2023-06-02T09:25:13.142" v="1279" actId="20577"/>
        <pc:sldMkLst>
          <pc:docMk/>
          <pc:sldMk cId="1515141973" sldId="511"/>
        </pc:sldMkLst>
        <pc:spChg chg="mod">
          <ac:chgData name="Nicolas Rehder" userId="15c5b4cb-f4cd-491b-9fa5-276c197af01c" providerId="ADAL" clId="{AD2D09C2-F149-44D8-A819-7A93F6C5AE0F}" dt="2023-05-31T08:31:24.214" v="439" actId="20577"/>
          <ac:spMkLst>
            <pc:docMk/>
            <pc:sldMk cId="1515141973" sldId="511"/>
            <ac:spMk id="4" creationId="{7D9C1819-3CCC-454A-BAD0-99030E84D5C4}"/>
          </ac:spMkLst>
        </pc:spChg>
        <pc:spChg chg="add mod">
          <ac:chgData name="Nicolas Rehder" userId="15c5b4cb-f4cd-491b-9fa5-276c197af01c" providerId="ADAL" clId="{AD2D09C2-F149-44D8-A819-7A93F6C5AE0F}" dt="2023-05-31T10:40:24.414" v="995"/>
          <ac:spMkLst>
            <pc:docMk/>
            <pc:sldMk cId="1515141973" sldId="511"/>
            <ac:spMk id="5" creationId="{8DFFD154-097E-FF91-EA71-E4A194298FBD}"/>
          </ac:spMkLst>
        </pc:spChg>
        <pc:spChg chg="mod">
          <ac:chgData name="Nicolas Rehder" userId="15c5b4cb-f4cd-491b-9fa5-276c197af01c" providerId="ADAL" clId="{AD2D09C2-F149-44D8-A819-7A93F6C5AE0F}" dt="2023-06-02T09:25:13.142" v="1279" actId="20577"/>
          <ac:spMkLst>
            <pc:docMk/>
            <pc:sldMk cId="1515141973" sldId="511"/>
            <ac:spMk id="10" creationId="{B2C30D96-EE7F-E108-78F7-B554D0F66AB8}"/>
          </ac:spMkLst>
        </pc:spChg>
        <pc:picChg chg="add mod">
          <ac:chgData name="Nicolas Rehder" userId="15c5b4cb-f4cd-491b-9fa5-276c197af01c" providerId="ADAL" clId="{AD2D09C2-F149-44D8-A819-7A93F6C5AE0F}" dt="2023-05-31T08:47:41.666" v="501" actId="1076"/>
          <ac:picMkLst>
            <pc:docMk/>
            <pc:sldMk cId="1515141973" sldId="511"/>
            <ac:picMk id="3" creationId="{C085A198-C902-4363-511A-822FCA9D64D9}"/>
          </ac:picMkLst>
        </pc:picChg>
        <pc:picChg chg="del">
          <ac:chgData name="Nicolas Rehder" userId="15c5b4cb-f4cd-491b-9fa5-276c197af01c" providerId="ADAL" clId="{AD2D09C2-F149-44D8-A819-7A93F6C5AE0F}" dt="2023-05-31T08:46:39.972" v="489" actId="478"/>
          <ac:picMkLst>
            <pc:docMk/>
            <pc:sldMk cId="1515141973" sldId="511"/>
            <ac:picMk id="8" creationId="{931DC783-F599-0922-3CF0-DEB7373ED692}"/>
          </ac:picMkLst>
        </pc:picChg>
      </pc:sldChg>
      <pc:sldChg chg="addSp delSp modSp add mod">
        <pc:chgData name="Nicolas Rehder" userId="15c5b4cb-f4cd-491b-9fa5-276c197af01c" providerId="ADAL" clId="{AD2D09C2-F149-44D8-A819-7A93F6C5AE0F}" dt="2023-06-01T06:20:57.852" v="1264" actId="1076"/>
        <pc:sldMkLst>
          <pc:docMk/>
          <pc:sldMk cId="141913729" sldId="512"/>
        </pc:sldMkLst>
        <pc:spChg chg="add mod">
          <ac:chgData name="Nicolas Rehder" userId="15c5b4cb-f4cd-491b-9fa5-276c197af01c" providerId="ADAL" clId="{AD2D09C2-F149-44D8-A819-7A93F6C5AE0F}" dt="2023-06-01T06:20:47.953" v="1259" actId="20577"/>
          <ac:spMkLst>
            <pc:docMk/>
            <pc:sldMk cId="141913729" sldId="512"/>
            <ac:spMk id="2" creationId="{40CF6183-F70D-6E6A-CD5A-72DAA1BD8C1F}"/>
          </ac:spMkLst>
        </pc:spChg>
        <pc:spChg chg="mod">
          <ac:chgData name="Nicolas Rehder" userId="15c5b4cb-f4cd-491b-9fa5-276c197af01c" providerId="ADAL" clId="{AD2D09C2-F149-44D8-A819-7A93F6C5AE0F}" dt="2023-06-01T06:11:51.292" v="1134"/>
          <ac:spMkLst>
            <pc:docMk/>
            <pc:sldMk cId="141913729" sldId="512"/>
            <ac:spMk id="9" creationId="{1A318313-E62A-B5EE-B9BA-722FADD5C946}"/>
          </ac:spMkLst>
        </pc:spChg>
        <pc:picChg chg="add del mod">
          <ac:chgData name="Nicolas Rehder" userId="15c5b4cb-f4cd-491b-9fa5-276c197af01c" providerId="ADAL" clId="{AD2D09C2-F149-44D8-A819-7A93F6C5AE0F}" dt="2023-06-01T06:18:16.749" v="1138" actId="478"/>
          <ac:picMkLst>
            <pc:docMk/>
            <pc:sldMk cId="141913729" sldId="512"/>
            <ac:picMk id="4" creationId="{CC072897-4A72-3B40-8107-C18F4714F4DF}"/>
          </ac:picMkLst>
        </pc:picChg>
        <pc:picChg chg="add del mod">
          <ac:chgData name="Nicolas Rehder" userId="15c5b4cb-f4cd-491b-9fa5-276c197af01c" providerId="ADAL" clId="{AD2D09C2-F149-44D8-A819-7A93F6C5AE0F}" dt="2023-06-01T06:18:29.095" v="1143" actId="478"/>
          <ac:picMkLst>
            <pc:docMk/>
            <pc:sldMk cId="141913729" sldId="512"/>
            <ac:picMk id="7" creationId="{D708A2C0-8439-BE36-D7B2-62EA9BC4AD93}"/>
          </ac:picMkLst>
        </pc:picChg>
        <pc:picChg chg="add mod">
          <ac:chgData name="Nicolas Rehder" userId="15c5b4cb-f4cd-491b-9fa5-276c197af01c" providerId="ADAL" clId="{AD2D09C2-F149-44D8-A819-7A93F6C5AE0F}" dt="2023-06-01T06:20:57.852" v="1264" actId="1076"/>
          <ac:picMkLst>
            <pc:docMk/>
            <pc:sldMk cId="141913729" sldId="512"/>
            <ac:picMk id="10" creationId="{BBEB448E-328C-72E5-AAA1-0255E885B542}"/>
          </ac:picMkLst>
        </pc:picChg>
        <pc:picChg chg="del">
          <ac:chgData name="Nicolas Rehder" userId="15c5b4cb-f4cd-491b-9fa5-276c197af01c" providerId="ADAL" clId="{AD2D09C2-F149-44D8-A819-7A93F6C5AE0F}" dt="2023-05-31T10:39:02.740" v="978" actId="478"/>
          <ac:picMkLst>
            <pc:docMk/>
            <pc:sldMk cId="141913729" sldId="512"/>
            <ac:picMk id="13" creationId="{F79E2A5B-F9A3-1096-E1A6-2D2DF12B8244}"/>
          </ac:picMkLst>
        </pc:picChg>
      </pc:sldChg>
      <pc:sldChg chg="new del">
        <pc:chgData name="Nicolas Rehder" userId="15c5b4cb-f4cd-491b-9fa5-276c197af01c" providerId="ADAL" clId="{AD2D09C2-F149-44D8-A819-7A93F6C5AE0F}" dt="2023-06-01T06:06:36.786" v="1004" actId="2696"/>
        <pc:sldMkLst>
          <pc:docMk/>
          <pc:sldMk cId="731764696" sldId="513"/>
        </pc:sldMkLst>
      </pc:sldChg>
      <pc:sldChg chg="addSp delSp modSp new del mod modClrScheme chgLayout">
        <pc:chgData name="Nicolas Rehder" userId="15c5b4cb-f4cd-491b-9fa5-276c197af01c" providerId="ADAL" clId="{AD2D09C2-F149-44D8-A819-7A93F6C5AE0F}" dt="2023-06-14T19:31:55.085" v="1986" actId="47"/>
        <pc:sldMkLst>
          <pc:docMk/>
          <pc:sldMk cId="3950914413" sldId="513"/>
        </pc:sldMkLst>
        <pc:spChg chg="add del">
          <ac:chgData name="Nicolas Rehder" userId="15c5b4cb-f4cd-491b-9fa5-276c197af01c" providerId="ADAL" clId="{AD2D09C2-F149-44D8-A819-7A93F6C5AE0F}" dt="2023-06-01T06:08:03.950" v="1016" actId="931"/>
          <ac:spMkLst>
            <pc:docMk/>
            <pc:sldMk cId="3950914413" sldId="513"/>
            <ac:spMk id="2" creationId="{F050F472-B112-C21A-5359-0FCE4FC8430E}"/>
          </ac:spMkLst>
        </pc:spChg>
        <pc:spChg chg="mod ord">
          <ac:chgData name="Nicolas Rehder" userId="15c5b4cb-f4cd-491b-9fa5-276c197af01c" providerId="ADAL" clId="{AD2D09C2-F149-44D8-A819-7A93F6C5AE0F}" dt="2023-06-14T19:28:44.561" v="1914" actId="700"/>
          <ac:spMkLst>
            <pc:docMk/>
            <pc:sldMk cId="3950914413" sldId="513"/>
            <ac:spMk id="3" creationId="{F229C807-0209-4976-247D-FB59CDC65D78}"/>
          </ac:spMkLst>
        </pc:spChg>
        <pc:spChg chg="mod ord">
          <ac:chgData name="Nicolas Rehder" userId="15c5b4cb-f4cd-491b-9fa5-276c197af01c" providerId="ADAL" clId="{AD2D09C2-F149-44D8-A819-7A93F6C5AE0F}" dt="2023-06-14T19:28:44.561" v="1914" actId="700"/>
          <ac:spMkLst>
            <pc:docMk/>
            <pc:sldMk cId="3950914413" sldId="513"/>
            <ac:spMk id="4" creationId="{A41B396B-B6FD-7A41-78DA-63623B4C939B}"/>
          </ac:spMkLst>
        </pc:spChg>
        <pc:spChg chg="mod ord">
          <ac:chgData name="Nicolas Rehder" userId="15c5b4cb-f4cd-491b-9fa5-276c197af01c" providerId="ADAL" clId="{AD2D09C2-F149-44D8-A819-7A93F6C5AE0F}" dt="2023-06-14T19:28:44.561" v="1914" actId="700"/>
          <ac:spMkLst>
            <pc:docMk/>
            <pc:sldMk cId="3950914413" sldId="513"/>
            <ac:spMk id="5" creationId="{CE2F37D2-8CCF-F85F-04DD-D9D279E956EF}"/>
          </ac:spMkLst>
        </pc:spChg>
        <pc:spChg chg="mod ord">
          <ac:chgData name="Nicolas Rehder" userId="15c5b4cb-f4cd-491b-9fa5-276c197af01c" providerId="ADAL" clId="{AD2D09C2-F149-44D8-A819-7A93F6C5AE0F}" dt="2023-06-14T19:28:44.561" v="1914" actId="700"/>
          <ac:spMkLst>
            <pc:docMk/>
            <pc:sldMk cId="3950914413" sldId="513"/>
            <ac:spMk id="6" creationId="{902EF378-BC4C-CB82-95FB-C227E8E24CD1}"/>
          </ac:spMkLst>
        </pc:spChg>
        <pc:spChg chg="mod ord">
          <ac:chgData name="Nicolas Rehder" userId="15c5b4cb-f4cd-491b-9fa5-276c197af01c" providerId="ADAL" clId="{AD2D09C2-F149-44D8-A819-7A93F6C5AE0F}" dt="2023-06-14T19:28:44.561" v="1914" actId="700"/>
          <ac:spMkLst>
            <pc:docMk/>
            <pc:sldMk cId="3950914413" sldId="513"/>
            <ac:spMk id="7" creationId="{3EE7EC3E-BC89-FBB5-09E3-F6B57DF673CD}"/>
          </ac:spMkLst>
        </pc:spChg>
        <pc:spChg chg="mod ord">
          <ac:chgData name="Nicolas Rehder" userId="15c5b4cb-f4cd-491b-9fa5-276c197af01c" providerId="ADAL" clId="{AD2D09C2-F149-44D8-A819-7A93F6C5AE0F}" dt="2023-06-14T19:28:44.561" v="1914" actId="700"/>
          <ac:spMkLst>
            <pc:docMk/>
            <pc:sldMk cId="3950914413" sldId="513"/>
            <ac:spMk id="8" creationId="{EBC59FB4-30FB-A3D1-9FF7-F2DC3F9F3035}"/>
          </ac:spMkLst>
        </pc:spChg>
        <pc:spChg chg="mod ord">
          <ac:chgData name="Nicolas Rehder" userId="15c5b4cb-f4cd-491b-9fa5-276c197af01c" providerId="ADAL" clId="{AD2D09C2-F149-44D8-A819-7A93F6C5AE0F}" dt="2023-06-14T19:28:44.561" v="1914" actId="700"/>
          <ac:spMkLst>
            <pc:docMk/>
            <pc:sldMk cId="3950914413" sldId="513"/>
            <ac:spMk id="9" creationId="{A5387BD6-3AB8-417C-82BC-E263C6920E98}"/>
          </ac:spMkLst>
        </pc:spChg>
        <pc:spChg chg="mod ord">
          <ac:chgData name="Nicolas Rehder" userId="15c5b4cb-f4cd-491b-9fa5-276c197af01c" providerId="ADAL" clId="{AD2D09C2-F149-44D8-A819-7A93F6C5AE0F}" dt="2023-06-14T19:28:44.561" v="1914" actId="700"/>
          <ac:spMkLst>
            <pc:docMk/>
            <pc:sldMk cId="3950914413" sldId="513"/>
            <ac:spMk id="10" creationId="{DFF21A90-82FA-8951-454F-4AA304A25CBC}"/>
          </ac:spMkLst>
        </pc:spChg>
        <pc:spChg chg="mod ord">
          <ac:chgData name="Nicolas Rehder" userId="15c5b4cb-f4cd-491b-9fa5-276c197af01c" providerId="ADAL" clId="{AD2D09C2-F149-44D8-A819-7A93F6C5AE0F}" dt="2023-06-14T19:28:44.561" v="1914" actId="700"/>
          <ac:spMkLst>
            <pc:docMk/>
            <pc:sldMk cId="3950914413" sldId="513"/>
            <ac:spMk id="11" creationId="{0D4A3CFA-FB01-DC47-62D2-D87227BDED13}"/>
          </ac:spMkLst>
        </pc:spChg>
        <pc:spChg chg="add del mod">
          <ac:chgData name="Nicolas Rehder" userId="15c5b4cb-f4cd-491b-9fa5-276c197af01c" providerId="ADAL" clId="{AD2D09C2-F149-44D8-A819-7A93F6C5AE0F}" dt="2023-06-02T14:40:05.031" v="1372" actId="931"/>
          <ac:spMkLst>
            <pc:docMk/>
            <pc:sldMk cId="3950914413" sldId="513"/>
            <ac:spMk id="12" creationId="{101DC61B-EDCB-ADEC-9BC5-D3728924C6B7}"/>
          </ac:spMkLst>
        </pc:spChg>
        <pc:spChg chg="add del mod">
          <ac:chgData name="Nicolas Rehder" userId="15c5b4cb-f4cd-491b-9fa5-276c197af01c" providerId="ADAL" clId="{AD2D09C2-F149-44D8-A819-7A93F6C5AE0F}" dt="2023-06-02T09:39:21.767" v="1292" actId="931"/>
          <ac:spMkLst>
            <pc:docMk/>
            <pc:sldMk cId="3950914413" sldId="513"/>
            <ac:spMk id="12" creationId="{15818946-97A4-8326-58B6-07869664BC68}"/>
          </ac:spMkLst>
        </pc:spChg>
        <pc:picChg chg="add del mod">
          <ac:chgData name="Nicolas Rehder" userId="15c5b4cb-f4cd-491b-9fa5-276c197af01c" providerId="ADAL" clId="{AD2D09C2-F149-44D8-A819-7A93F6C5AE0F}" dt="2023-06-01T06:07:17.662" v="1010" actId="931"/>
          <ac:picMkLst>
            <pc:docMk/>
            <pc:sldMk cId="3950914413" sldId="513"/>
            <ac:picMk id="13" creationId="{F3827259-51DA-7E9D-B6DA-D6DA7121D49B}"/>
          </ac:picMkLst>
        </pc:picChg>
        <pc:picChg chg="add del mod">
          <ac:chgData name="Nicolas Rehder" userId="15c5b4cb-f4cd-491b-9fa5-276c197af01c" providerId="ADAL" clId="{AD2D09C2-F149-44D8-A819-7A93F6C5AE0F}" dt="2023-06-02T14:39:30.431" v="1371" actId="478"/>
          <ac:picMkLst>
            <pc:docMk/>
            <pc:sldMk cId="3950914413" sldId="513"/>
            <ac:picMk id="14" creationId="{691123B8-D426-29EF-C18C-CF70BC54C8E6}"/>
          </ac:picMkLst>
        </pc:picChg>
        <pc:picChg chg="add del mod">
          <ac:chgData name="Nicolas Rehder" userId="15c5b4cb-f4cd-491b-9fa5-276c197af01c" providerId="ADAL" clId="{AD2D09C2-F149-44D8-A819-7A93F6C5AE0F}" dt="2023-06-01T06:07:43.796" v="1015" actId="931"/>
          <ac:picMkLst>
            <pc:docMk/>
            <pc:sldMk cId="3950914413" sldId="513"/>
            <ac:picMk id="15" creationId="{09B80A00-6E4D-346B-3220-E8D60692AE4B}"/>
          </ac:picMkLst>
        </pc:picChg>
        <pc:picChg chg="add mod ord">
          <ac:chgData name="Nicolas Rehder" userId="15c5b4cb-f4cd-491b-9fa5-276c197af01c" providerId="ADAL" clId="{AD2D09C2-F149-44D8-A819-7A93F6C5AE0F}" dt="2023-06-14T19:28:44.561" v="1914" actId="700"/>
          <ac:picMkLst>
            <pc:docMk/>
            <pc:sldMk cId="3950914413" sldId="513"/>
            <ac:picMk id="15" creationId="{DF49B875-4C2B-1C74-6E6D-9C4180BF4689}"/>
          </ac:picMkLst>
        </pc:picChg>
        <pc:picChg chg="add del mod">
          <ac:chgData name="Nicolas Rehder" userId="15c5b4cb-f4cd-491b-9fa5-276c197af01c" providerId="ADAL" clId="{AD2D09C2-F149-44D8-A819-7A93F6C5AE0F}" dt="2023-06-02T09:38:34.250" v="1291" actId="478"/>
          <ac:picMkLst>
            <pc:docMk/>
            <pc:sldMk cId="3950914413" sldId="513"/>
            <ac:picMk id="17" creationId="{654159DB-5E08-4FB6-3998-8D7CBE884F75}"/>
          </ac:picMkLst>
        </pc:picChg>
      </pc:sldChg>
      <pc:sldChg chg="delSp modSp add del mod">
        <pc:chgData name="Nicolas Rehder" userId="15c5b4cb-f4cd-491b-9fa5-276c197af01c" providerId="ADAL" clId="{AD2D09C2-F149-44D8-A819-7A93F6C5AE0F}" dt="2023-06-06T06:12:17.877" v="1897" actId="47"/>
        <pc:sldMkLst>
          <pc:docMk/>
          <pc:sldMk cId="2162439976" sldId="514"/>
        </pc:sldMkLst>
        <pc:spChg chg="del mod">
          <ac:chgData name="Nicolas Rehder" userId="15c5b4cb-f4cd-491b-9fa5-276c197af01c" providerId="ADAL" clId="{AD2D09C2-F149-44D8-A819-7A93F6C5AE0F}" dt="2023-06-06T06:11:25.710" v="1886" actId="478"/>
          <ac:spMkLst>
            <pc:docMk/>
            <pc:sldMk cId="2162439976" sldId="514"/>
            <ac:spMk id="2" creationId="{40CF6183-F70D-6E6A-CD5A-72DAA1BD8C1F}"/>
          </ac:spMkLst>
        </pc:spChg>
        <pc:spChg chg="mod">
          <ac:chgData name="Nicolas Rehder" userId="15c5b4cb-f4cd-491b-9fa5-276c197af01c" providerId="ADAL" clId="{AD2D09C2-F149-44D8-A819-7A93F6C5AE0F}" dt="2023-06-06T06:11:23.304" v="1885" actId="20577"/>
          <ac:spMkLst>
            <pc:docMk/>
            <pc:sldMk cId="2162439976" sldId="514"/>
            <ac:spMk id="9" creationId="{1A318313-E62A-B5EE-B9BA-722FADD5C946}"/>
          </ac:spMkLst>
        </pc:spChg>
        <pc:picChg chg="del">
          <ac:chgData name="Nicolas Rehder" userId="15c5b4cb-f4cd-491b-9fa5-276c197af01c" providerId="ADAL" clId="{AD2D09C2-F149-44D8-A819-7A93F6C5AE0F}" dt="2023-06-02T09:47:54.379" v="1296" actId="478"/>
          <ac:picMkLst>
            <pc:docMk/>
            <pc:sldMk cId="2162439976" sldId="514"/>
            <ac:picMk id="10" creationId="{BBEB448E-328C-72E5-AAA1-0255E885B542}"/>
          </ac:picMkLst>
        </pc:picChg>
      </pc:sldChg>
      <pc:sldChg chg="addSp delSp modSp add mod">
        <pc:chgData name="Nicolas Rehder" userId="15c5b4cb-f4cd-491b-9fa5-276c197af01c" providerId="ADAL" clId="{AD2D09C2-F149-44D8-A819-7A93F6C5AE0F}" dt="2023-06-16T17:23:08.813" v="2865" actId="20577"/>
        <pc:sldMkLst>
          <pc:docMk/>
          <pc:sldMk cId="423404171" sldId="515"/>
        </pc:sldMkLst>
        <pc:spChg chg="mod">
          <ac:chgData name="Nicolas Rehder" userId="15c5b4cb-f4cd-491b-9fa5-276c197af01c" providerId="ADAL" clId="{AD2D09C2-F149-44D8-A819-7A93F6C5AE0F}" dt="2023-06-16T17:23:08.813" v="2865" actId="20577"/>
          <ac:spMkLst>
            <pc:docMk/>
            <pc:sldMk cId="423404171" sldId="515"/>
            <ac:spMk id="2" creationId="{40CF6183-F70D-6E6A-CD5A-72DAA1BD8C1F}"/>
          </ac:spMkLst>
        </pc:spChg>
        <pc:spChg chg="add mod">
          <ac:chgData name="Nicolas Rehder" userId="15c5b4cb-f4cd-491b-9fa5-276c197af01c" providerId="ADAL" clId="{AD2D09C2-F149-44D8-A819-7A93F6C5AE0F}" dt="2023-06-02T14:43:17.671" v="1415"/>
          <ac:spMkLst>
            <pc:docMk/>
            <pc:sldMk cId="423404171" sldId="515"/>
            <ac:spMk id="5" creationId="{C181C907-24CC-C358-2D1F-C043C55E4FD1}"/>
          </ac:spMkLst>
        </pc:spChg>
        <pc:spChg chg="add del mod">
          <ac:chgData name="Nicolas Rehder" userId="15c5b4cb-f4cd-491b-9fa5-276c197af01c" providerId="ADAL" clId="{AD2D09C2-F149-44D8-A819-7A93F6C5AE0F}" dt="2023-06-02T14:43:09.131" v="1414"/>
          <ac:spMkLst>
            <pc:docMk/>
            <pc:sldMk cId="423404171" sldId="515"/>
            <ac:spMk id="7" creationId="{63A72A3D-6351-49A7-B94B-BB3511221714}"/>
          </ac:spMkLst>
        </pc:spChg>
        <pc:spChg chg="mod">
          <ac:chgData name="Nicolas Rehder" userId="15c5b4cb-f4cd-491b-9fa5-276c197af01c" providerId="ADAL" clId="{AD2D09C2-F149-44D8-A819-7A93F6C5AE0F}" dt="2023-06-02T14:40:47.253" v="1391" actId="20577"/>
          <ac:spMkLst>
            <pc:docMk/>
            <pc:sldMk cId="423404171" sldId="515"/>
            <ac:spMk id="9" creationId="{1A318313-E62A-B5EE-B9BA-722FADD5C946}"/>
          </ac:spMkLst>
        </pc:spChg>
        <pc:picChg chg="add del mod">
          <ac:chgData name="Nicolas Rehder" userId="15c5b4cb-f4cd-491b-9fa5-276c197af01c" providerId="ADAL" clId="{AD2D09C2-F149-44D8-A819-7A93F6C5AE0F}" dt="2023-06-02T14:43:48.587" v="1418" actId="478"/>
          <ac:picMkLst>
            <pc:docMk/>
            <pc:sldMk cId="423404171" sldId="515"/>
            <ac:picMk id="4" creationId="{89505A99-02E9-F9D9-7629-053CBF90553C}"/>
          </ac:picMkLst>
        </pc:picChg>
        <pc:picChg chg="del">
          <ac:chgData name="Nicolas Rehder" userId="15c5b4cb-f4cd-491b-9fa5-276c197af01c" providerId="ADAL" clId="{AD2D09C2-F149-44D8-A819-7A93F6C5AE0F}" dt="2023-06-02T14:40:49.117" v="1392" actId="478"/>
          <ac:picMkLst>
            <pc:docMk/>
            <pc:sldMk cId="423404171" sldId="515"/>
            <ac:picMk id="10" creationId="{BBEB448E-328C-72E5-AAA1-0255E885B542}"/>
          </ac:picMkLst>
        </pc:picChg>
        <pc:picChg chg="add mod">
          <ac:chgData name="Nicolas Rehder" userId="15c5b4cb-f4cd-491b-9fa5-276c197af01c" providerId="ADAL" clId="{AD2D09C2-F149-44D8-A819-7A93F6C5AE0F}" dt="2023-06-02T14:44:10.564" v="1428" actId="1076"/>
          <ac:picMkLst>
            <pc:docMk/>
            <pc:sldMk cId="423404171" sldId="515"/>
            <ac:picMk id="11" creationId="{85E15C6C-7044-2C13-9A9B-32CFBA20F403}"/>
          </ac:picMkLst>
        </pc:picChg>
      </pc:sldChg>
      <pc:sldChg chg="addSp delSp modSp add del mod">
        <pc:chgData name="Nicolas Rehder" userId="15c5b4cb-f4cd-491b-9fa5-276c197af01c" providerId="ADAL" clId="{AD2D09C2-F149-44D8-A819-7A93F6C5AE0F}" dt="2023-06-16T17:23:02.113" v="2862" actId="47"/>
        <pc:sldMkLst>
          <pc:docMk/>
          <pc:sldMk cId="1628769294" sldId="516"/>
        </pc:sldMkLst>
        <pc:spChg chg="mod">
          <ac:chgData name="Nicolas Rehder" userId="15c5b4cb-f4cd-491b-9fa5-276c197af01c" providerId="ADAL" clId="{AD2D09C2-F149-44D8-A819-7A93F6C5AE0F}" dt="2023-06-06T06:11:14.795" v="1879"/>
          <ac:spMkLst>
            <pc:docMk/>
            <pc:sldMk cId="1628769294" sldId="516"/>
            <ac:spMk id="2" creationId="{40CF6183-F70D-6E6A-CD5A-72DAA1BD8C1F}"/>
          </ac:spMkLst>
        </pc:spChg>
        <pc:spChg chg="mod">
          <ac:chgData name="Nicolas Rehder" userId="15c5b4cb-f4cd-491b-9fa5-276c197af01c" providerId="ADAL" clId="{AD2D09C2-F149-44D8-A819-7A93F6C5AE0F}" dt="2023-06-06T06:04:43.555" v="1777" actId="14100"/>
          <ac:spMkLst>
            <pc:docMk/>
            <pc:sldMk cId="1628769294" sldId="516"/>
            <ac:spMk id="5" creationId="{C181C907-24CC-C358-2D1F-C043C55E4FD1}"/>
          </ac:spMkLst>
        </pc:spChg>
        <pc:spChg chg="mod">
          <ac:chgData name="Nicolas Rehder" userId="15c5b4cb-f4cd-491b-9fa5-276c197af01c" providerId="ADAL" clId="{AD2D09C2-F149-44D8-A819-7A93F6C5AE0F}" dt="2023-06-02T14:45:03.043" v="1455" actId="6549"/>
          <ac:spMkLst>
            <pc:docMk/>
            <pc:sldMk cId="1628769294" sldId="516"/>
            <ac:spMk id="9" creationId="{1A318313-E62A-B5EE-B9BA-722FADD5C946}"/>
          </ac:spMkLst>
        </pc:spChg>
        <pc:picChg chg="add del mod">
          <ac:chgData name="Nicolas Rehder" userId="15c5b4cb-f4cd-491b-9fa5-276c197af01c" providerId="ADAL" clId="{AD2D09C2-F149-44D8-A819-7A93F6C5AE0F}" dt="2023-06-02T15:04:12.408" v="1497" actId="478"/>
          <ac:picMkLst>
            <pc:docMk/>
            <pc:sldMk cId="1628769294" sldId="516"/>
            <ac:picMk id="4" creationId="{6F2799D0-37C7-05CC-0227-8E548E410BC9}"/>
          </ac:picMkLst>
        </pc:picChg>
        <pc:picChg chg="add mod">
          <ac:chgData name="Nicolas Rehder" userId="15c5b4cb-f4cd-491b-9fa5-276c197af01c" providerId="ADAL" clId="{AD2D09C2-F149-44D8-A819-7A93F6C5AE0F}" dt="2023-06-02T15:04:22.597" v="1501" actId="1582"/>
          <ac:picMkLst>
            <pc:docMk/>
            <pc:sldMk cId="1628769294" sldId="516"/>
            <ac:picMk id="8" creationId="{1917FE91-4246-1F39-0471-C1473A9D24A9}"/>
          </ac:picMkLst>
        </pc:picChg>
        <pc:picChg chg="del">
          <ac:chgData name="Nicolas Rehder" userId="15c5b4cb-f4cd-491b-9fa5-276c197af01c" providerId="ADAL" clId="{AD2D09C2-F149-44D8-A819-7A93F6C5AE0F}" dt="2023-06-02T14:45:21.414" v="1456" actId="478"/>
          <ac:picMkLst>
            <pc:docMk/>
            <pc:sldMk cId="1628769294" sldId="516"/>
            <ac:picMk id="11" creationId="{85E15C6C-7044-2C13-9A9B-32CFBA20F403}"/>
          </ac:picMkLst>
        </pc:picChg>
      </pc:sldChg>
      <pc:sldChg chg="addSp delSp modSp add mod modShow">
        <pc:chgData name="Nicolas Rehder" userId="15c5b4cb-f4cd-491b-9fa5-276c197af01c" providerId="ADAL" clId="{AD2D09C2-F149-44D8-A819-7A93F6C5AE0F}" dt="2023-06-22T10:24:42.185" v="2932" actId="729"/>
        <pc:sldMkLst>
          <pc:docMk/>
          <pc:sldMk cId="2356304909" sldId="517"/>
        </pc:sldMkLst>
        <pc:spChg chg="mod">
          <ac:chgData name="Nicolas Rehder" userId="15c5b4cb-f4cd-491b-9fa5-276c197af01c" providerId="ADAL" clId="{AD2D09C2-F149-44D8-A819-7A93F6C5AE0F}" dt="2023-06-16T17:23:12.850" v="2868" actId="20577"/>
          <ac:spMkLst>
            <pc:docMk/>
            <pc:sldMk cId="2356304909" sldId="517"/>
            <ac:spMk id="2" creationId="{40CF6183-F70D-6E6A-CD5A-72DAA1BD8C1F}"/>
          </ac:spMkLst>
        </pc:spChg>
        <pc:spChg chg="mod">
          <ac:chgData name="Nicolas Rehder" userId="15c5b4cb-f4cd-491b-9fa5-276c197af01c" providerId="ADAL" clId="{AD2D09C2-F149-44D8-A819-7A93F6C5AE0F}" dt="2023-06-15T09:56:36.219" v="2191"/>
          <ac:spMkLst>
            <pc:docMk/>
            <pc:sldMk cId="2356304909" sldId="517"/>
            <ac:spMk id="5" creationId="{C181C907-24CC-C358-2D1F-C043C55E4FD1}"/>
          </ac:spMkLst>
        </pc:spChg>
        <pc:spChg chg="mod">
          <ac:chgData name="Nicolas Rehder" userId="15c5b4cb-f4cd-491b-9fa5-276c197af01c" providerId="ADAL" clId="{AD2D09C2-F149-44D8-A819-7A93F6C5AE0F}" dt="2023-06-02T14:48:58.175" v="1481" actId="20577"/>
          <ac:spMkLst>
            <pc:docMk/>
            <pc:sldMk cId="2356304909" sldId="517"/>
            <ac:spMk id="9" creationId="{1A318313-E62A-B5EE-B9BA-722FADD5C946}"/>
          </ac:spMkLst>
        </pc:spChg>
        <pc:picChg chg="del">
          <ac:chgData name="Nicolas Rehder" userId="15c5b4cb-f4cd-491b-9fa5-276c197af01c" providerId="ADAL" clId="{AD2D09C2-F149-44D8-A819-7A93F6C5AE0F}" dt="2023-06-02T14:48:41.773" v="1468" actId="478"/>
          <ac:picMkLst>
            <pc:docMk/>
            <pc:sldMk cId="2356304909" sldId="517"/>
            <ac:picMk id="4" creationId="{6F2799D0-37C7-05CC-0227-8E548E410BC9}"/>
          </ac:picMkLst>
        </pc:picChg>
        <pc:picChg chg="add del mod">
          <ac:chgData name="Nicolas Rehder" userId="15c5b4cb-f4cd-491b-9fa5-276c197af01c" providerId="ADAL" clId="{AD2D09C2-F149-44D8-A819-7A93F6C5AE0F}" dt="2023-06-02T14:50:46.581" v="1482" actId="478"/>
          <ac:picMkLst>
            <pc:docMk/>
            <pc:sldMk cId="2356304909" sldId="517"/>
            <ac:picMk id="7" creationId="{F1BECAA7-430B-8FF1-A711-9A41424F83FF}"/>
          </ac:picMkLst>
        </pc:picChg>
        <pc:picChg chg="add del mod">
          <ac:chgData name="Nicolas Rehder" userId="15c5b4cb-f4cd-491b-9fa5-276c197af01c" providerId="ADAL" clId="{AD2D09C2-F149-44D8-A819-7A93F6C5AE0F}" dt="2023-06-02T15:00:19.836" v="1487" actId="478"/>
          <ac:picMkLst>
            <pc:docMk/>
            <pc:sldMk cId="2356304909" sldId="517"/>
            <ac:picMk id="10" creationId="{69A26397-1C46-C4E3-5930-98A427D9DAA2}"/>
          </ac:picMkLst>
        </pc:picChg>
        <pc:picChg chg="add mod">
          <ac:chgData name="Nicolas Rehder" userId="15c5b4cb-f4cd-491b-9fa5-276c197af01c" providerId="ADAL" clId="{AD2D09C2-F149-44D8-A819-7A93F6C5AE0F}" dt="2023-06-02T15:00:31.947" v="1494" actId="1582"/>
          <ac:picMkLst>
            <pc:docMk/>
            <pc:sldMk cId="2356304909" sldId="517"/>
            <ac:picMk id="12" creationId="{F3BD585D-9E61-42A2-BDC4-D31F71CE5D26}"/>
          </ac:picMkLst>
        </pc:picChg>
      </pc:sldChg>
      <pc:sldChg chg="addSp delSp modSp add mod">
        <pc:chgData name="Nicolas Rehder" userId="15c5b4cb-f4cd-491b-9fa5-276c197af01c" providerId="ADAL" clId="{AD2D09C2-F149-44D8-A819-7A93F6C5AE0F}" dt="2023-06-15T11:06:16.550" v="2229" actId="1076"/>
        <pc:sldMkLst>
          <pc:docMk/>
          <pc:sldMk cId="3324275310" sldId="518"/>
        </pc:sldMkLst>
        <pc:spChg chg="mod">
          <ac:chgData name="Nicolas Rehder" userId="15c5b4cb-f4cd-491b-9fa5-276c197af01c" providerId="ADAL" clId="{AD2D09C2-F149-44D8-A819-7A93F6C5AE0F}" dt="2023-06-06T05:54:45.105" v="1581" actId="20577"/>
          <ac:spMkLst>
            <pc:docMk/>
            <pc:sldMk cId="3324275310" sldId="518"/>
            <ac:spMk id="4" creationId="{7D9C1819-3CCC-454A-BAD0-99030E84D5C4}"/>
          </ac:spMkLst>
        </pc:spChg>
        <pc:spChg chg="mod">
          <ac:chgData name="Nicolas Rehder" userId="15c5b4cb-f4cd-491b-9fa5-276c197af01c" providerId="ADAL" clId="{AD2D09C2-F149-44D8-A819-7A93F6C5AE0F}" dt="2023-06-15T10:59:57.520" v="2227" actId="20577"/>
          <ac:spMkLst>
            <pc:docMk/>
            <pc:sldMk cId="3324275310" sldId="518"/>
            <ac:spMk id="10" creationId="{B2C30D96-EE7F-E108-78F7-B554D0F66AB8}"/>
          </ac:spMkLst>
        </pc:spChg>
        <pc:spChg chg="mod">
          <ac:chgData name="Nicolas Rehder" userId="15c5b4cb-f4cd-491b-9fa5-276c197af01c" providerId="ADAL" clId="{AD2D09C2-F149-44D8-A819-7A93F6C5AE0F}" dt="2023-06-06T06:03:27.361" v="1773"/>
          <ac:spMkLst>
            <pc:docMk/>
            <pc:sldMk cId="3324275310" sldId="518"/>
            <ac:spMk id="12" creationId="{4FEBB5F6-C468-D9B0-3050-F585DB922724}"/>
          </ac:spMkLst>
        </pc:spChg>
        <pc:picChg chg="add mod">
          <ac:chgData name="Nicolas Rehder" userId="15c5b4cb-f4cd-491b-9fa5-276c197af01c" providerId="ADAL" clId="{AD2D09C2-F149-44D8-A819-7A93F6C5AE0F}" dt="2023-06-06T06:04:02.238" v="1776" actId="1076"/>
          <ac:picMkLst>
            <pc:docMk/>
            <pc:sldMk cId="3324275310" sldId="518"/>
            <ac:picMk id="3" creationId="{B4900384-9039-50D0-ED64-E3EFAADB9411}"/>
          </ac:picMkLst>
        </pc:picChg>
        <pc:picChg chg="add mod">
          <ac:chgData name="Nicolas Rehder" userId="15c5b4cb-f4cd-491b-9fa5-276c197af01c" providerId="ADAL" clId="{AD2D09C2-F149-44D8-A819-7A93F6C5AE0F}" dt="2023-06-15T11:06:16.550" v="2229" actId="1076"/>
          <ac:picMkLst>
            <pc:docMk/>
            <pc:sldMk cId="3324275310" sldId="518"/>
            <ac:picMk id="5" creationId="{BD474067-1596-E2EE-2F19-B73CF54E8A4E}"/>
          </ac:picMkLst>
        </pc:picChg>
        <pc:picChg chg="del">
          <ac:chgData name="Nicolas Rehder" userId="15c5b4cb-f4cd-491b-9fa5-276c197af01c" providerId="ADAL" clId="{AD2D09C2-F149-44D8-A819-7A93F6C5AE0F}" dt="2023-06-06T05:54:51.905" v="1582" actId="478"/>
          <ac:picMkLst>
            <pc:docMk/>
            <pc:sldMk cId="3324275310" sldId="518"/>
            <ac:picMk id="8" creationId="{931DC783-F599-0922-3CF0-DEB7373ED692}"/>
          </ac:picMkLst>
        </pc:picChg>
      </pc:sldChg>
      <pc:sldChg chg="delSp modSp add mod setBg modShow">
        <pc:chgData name="Nicolas Rehder" userId="15c5b4cb-f4cd-491b-9fa5-276c197af01c" providerId="ADAL" clId="{AD2D09C2-F149-44D8-A819-7A93F6C5AE0F}" dt="2023-06-16T17:19:31.083" v="2810" actId="729"/>
        <pc:sldMkLst>
          <pc:docMk/>
          <pc:sldMk cId="1211348957" sldId="519"/>
        </pc:sldMkLst>
        <pc:spChg chg="mod">
          <ac:chgData name="Nicolas Rehder" userId="15c5b4cb-f4cd-491b-9fa5-276c197af01c" providerId="ADAL" clId="{AD2D09C2-F149-44D8-A819-7A93F6C5AE0F}" dt="2023-06-16T17:18:58.876" v="2802" actId="1036"/>
          <ac:spMkLst>
            <pc:docMk/>
            <pc:sldMk cId="1211348957" sldId="519"/>
            <ac:spMk id="5" creationId="{91CD02E3-6546-4B24-B82A-36185F4BB857}"/>
          </ac:spMkLst>
        </pc:spChg>
        <pc:spChg chg="mod">
          <ac:chgData name="Nicolas Rehder" userId="15c5b4cb-f4cd-491b-9fa5-276c197af01c" providerId="ADAL" clId="{AD2D09C2-F149-44D8-A819-7A93F6C5AE0F}" dt="2023-06-16T17:18:54.186" v="2790" actId="1036"/>
          <ac:spMkLst>
            <pc:docMk/>
            <pc:sldMk cId="1211348957" sldId="519"/>
            <ac:spMk id="12" creationId="{DF1BFFB5-B6F2-4EA0-94E0-C569E8CCC295}"/>
          </ac:spMkLst>
        </pc:spChg>
        <pc:spChg chg="mod">
          <ac:chgData name="Nicolas Rehder" userId="15c5b4cb-f4cd-491b-9fa5-276c197af01c" providerId="ADAL" clId="{AD2D09C2-F149-44D8-A819-7A93F6C5AE0F}" dt="2023-06-16T17:19:15.541" v="2807" actId="1036"/>
          <ac:spMkLst>
            <pc:docMk/>
            <pc:sldMk cId="1211348957" sldId="519"/>
            <ac:spMk id="13" creationId="{8D159733-E5D8-49E6-8624-F7C3A7612230}"/>
          </ac:spMkLst>
        </pc:spChg>
        <pc:picChg chg="del">
          <ac:chgData name="Nicolas Rehder" userId="15c5b4cb-f4cd-491b-9fa5-276c197af01c" providerId="ADAL" clId="{AD2D09C2-F149-44D8-A819-7A93F6C5AE0F}" dt="2023-06-06T06:07:10.375" v="1811" actId="478"/>
          <ac:picMkLst>
            <pc:docMk/>
            <pc:sldMk cId="1211348957" sldId="519"/>
            <ac:picMk id="2" creationId="{3E9DDCDC-C0B6-FB90-C040-C26D446808D2}"/>
          </ac:picMkLst>
        </pc:picChg>
      </pc:sldChg>
      <pc:sldChg chg="addSp modSp new del mod ord">
        <pc:chgData name="Nicolas Rehder" userId="15c5b4cb-f4cd-491b-9fa5-276c197af01c" providerId="ADAL" clId="{AD2D09C2-F149-44D8-A819-7A93F6C5AE0F}" dt="2023-06-06T06:07:05.461" v="1809" actId="47"/>
        <pc:sldMkLst>
          <pc:docMk/>
          <pc:sldMk cId="2060952316" sldId="519"/>
        </pc:sldMkLst>
        <pc:picChg chg="add mod">
          <ac:chgData name="Nicolas Rehder" userId="15c5b4cb-f4cd-491b-9fa5-276c197af01c" providerId="ADAL" clId="{AD2D09C2-F149-44D8-A819-7A93F6C5AE0F}" dt="2023-06-06T06:06:23.509" v="1802" actId="14100"/>
          <ac:picMkLst>
            <pc:docMk/>
            <pc:sldMk cId="2060952316" sldId="519"/>
            <ac:picMk id="4" creationId="{CD9F8657-09C3-F517-171E-2FB456688032}"/>
          </ac:picMkLst>
        </pc:picChg>
        <pc:picChg chg="add mod">
          <ac:chgData name="Nicolas Rehder" userId="15c5b4cb-f4cd-491b-9fa5-276c197af01c" providerId="ADAL" clId="{AD2D09C2-F149-44D8-A819-7A93F6C5AE0F}" dt="2023-06-06T06:07:02.626" v="1808"/>
          <ac:picMkLst>
            <pc:docMk/>
            <pc:sldMk cId="2060952316" sldId="519"/>
            <ac:picMk id="5" creationId="{744D0B8E-CE08-2B42-8C28-4E7E9DF190EB}"/>
          </ac:picMkLst>
        </pc:picChg>
      </pc:sldChg>
      <pc:sldChg chg="addSp delSp modSp new mod ord">
        <pc:chgData name="Nicolas Rehder" userId="15c5b4cb-f4cd-491b-9fa5-276c197af01c" providerId="ADAL" clId="{AD2D09C2-F149-44D8-A819-7A93F6C5AE0F}" dt="2023-06-15T10:55:56.088" v="2224" actId="962"/>
        <pc:sldMkLst>
          <pc:docMk/>
          <pc:sldMk cId="3933810167" sldId="520"/>
        </pc:sldMkLst>
        <pc:spChg chg="mod">
          <ac:chgData name="Nicolas Rehder" userId="15c5b4cb-f4cd-491b-9fa5-276c197af01c" providerId="ADAL" clId="{AD2D09C2-F149-44D8-A819-7A93F6C5AE0F}" dt="2023-06-14T19:32:57.883" v="2005" actId="20577"/>
          <ac:spMkLst>
            <pc:docMk/>
            <pc:sldMk cId="3933810167" sldId="520"/>
            <ac:spMk id="2" creationId="{786D75F9-F9A9-4A17-1E29-080566865EC3}"/>
          </ac:spMkLst>
        </pc:spChg>
        <pc:spChg chg="del">
          <ac:chgData name="Nicolas Rehder" userId="15c5b4cb-f4cd-491b-9fa5-276c197af01c" providerId="ADAL" clId="{AD2D09C2-F149-44D8-A819-7A93F6C5AE0F}" dt="2023-06-06T06:12:08.098" v="1888" actId="931"/>
          <ac:spMkLst>
            <pc:docMk/>
            <pc:sldMk cId="3933810167" sldId="520"/>
            <ac:spMk id="3" creationId="{F7317529-4F29-F99B-FF6B-3BE97C0F57D7}"/>
          </ac:spMkLst>
        </pc:spChg>
        <pc:spChg chg="del">
          <ac:chgData name="Nicolas Rehder" userId="15c5b4cb-f4cd-491b-9fa5-276c197af01c" providerId="ADAL" clId="{AD2D09C2-F149-44D8-A819-7A93F6C5AE0F}" dt="2023-06-06T06:12:15.905" v="1896" actId="478"/>
          <ac:spMkLst>
            <pc:docMk/>
            <pc:sldMk cId="3933810167" sldId="520"/>
            <ac:spMk id="4" creationId="{008F4DB0-1243-580F-6AB1-85FCB7C3F721}"/>
          </ac:spMkLst>
        </pc:spChg>
        <pc:spChg chg="add del mod">
          <ac:chgData name="Nicolas Rehder" userId="15c5b4cb-f4cd-491b-9fa5-276c197af01c" providerId="ADAL" clId="{AD2D09C2-F149-44D8-A819-7A93F6C5AE0F}" dt="2023-06-15T10:55:46.042" v="2218" actId="931"/>
          <ac:spMkLst>
            <pc:docMk/>
            <pc:sldMk cId="3933810167" sldId="520"/>
            <ac:spMk id="4" creationId="{82D810F1-AFD2-EA4A-13BD-3E3AD7E12D6D}"/>
          </ac:spMkLst>
        </pc:spChg>
        <pc:spChg chg="add del mod">
          <ac:chgData name="Nicolas Rehder" userId="15c5b4cb-f4cd-491b-9fa5-276c197af01c" providerId="ADAL" clId="{AD2D09C2-F149-44D8-A819-7A93F6C5AE0F}" dt="2023-06-15T10:55:55.203" v="2222" actId="931"/>
          <ac:spMkLst>
            <pc:docMk/>
            <pc:sldMk cId="3933810167" sldId="520"/>
            <ac:spMk id="9" creationId="{355F16C3-6087-20FA-85B0-0A72F2764F91}"/>
          </ac:spMkLst>
        </pc:spChg>
        <pc:spChg chg="add del mod">
          <ac:chgData name="Nicolas Rehder" userId="15c5b4cb-f4cd-491b-9fa5-276c197af01c" providerId="ADAL" clId="{AD2D09C2-F149-44D8-A819-7A93F6C5AE0F}" dt="2023-06-06T06:12:37.379" v="1899" actId="931"/>
          <ac:spMkLst>
            <pc:docMk/>
            <pc:sldMk cId="3933810167" sldId="520"/>
            <ac:spMk id="9" creationId="{9FB452E6-4E5B-AE87-3CFA-95FE325542CE}"/>
          </ac:spMkLst>
        </pc:spChg>
        <pc:spChg chg="add del mod">
          <ac:chgData name="Nicolas Rehder" userId="15c5b4cb-f4cd-491b-9fa5-276c197af01c" providerId="ADAL" clId="{AD2D09C2-F149-44D8-A819-7A93F6C5AE0F}" dt="2023-06-06T06:12:49.838" v="1903" actId="931"/>
          <ac:spMkLst>
            <pc:docMk/>
            <pc:sldMk cId="3933810167" sldId="520"/>
            <ac:spMk id="13" creationId="{E2F752A1-3613-EFCB-6697-74D3125FBF25}"/>
          </ac:spMkLst>
        </pc:spChg>
        <pc:picChg chg="add del mod">
          <ac:chgData name="Nicolas Rehder" userId="15c5b4cb-f4cd-491b-9fa5-276c197af01c" providerId="ADAL" clId="{AD2D09C2-F149-44D8-A819-7A93F6C5AE0F}" dt="2023-06-15T10:55:50.057" v="2221" actId="478"/>
          <ac:picMkLst>
            <pc:docMk/>
            <pc:sldMk cId="3933810167" sldId="520"/>
            <ac:picMk id="7" creationId="{51661B12-BF97-57C4-2BCB-90B5905E6441}"/>
          </ac:picMkLst>
        </pc:picChg>
        <pc:picChg chg="add del mod">
          <ac:chgData name="Nicolas Rehder" userId="15c5b4cb-f4cd-491b-9fa5-276c197af01c" providerId="ADAL" clId="{AD2D09C2-F149-44D8-A819-7A93F6C5AE0F}" dt="2023-06-06T06:12:34.504" v="1898" actId="478"/>
          <ac:picMkLst>
            <pc:docMk/>
            <pc:sldMk cId="3933810167" sldId="520"/>
            <ac:picMk id="7" creationId="{629E602E-1F4A-EF96-8226-43F256B2DE39}"/>
          </ac:picMkLst>
        </pc:picChg>
        <pc:picChg chg="add del mod">
          <ac:chgData name="Nicolas Rehder" userId="15c5b4cb-f4cd-491b-9fa5-276c197af01c" providerId="ADAL" clId="{AD2D09C2-F149-44D8-A819-7A93F6C5AE0F}" dt="2023-06-06T06:12:43.574" v="1902" actId="478"/>
          <ac:picMkLst>
            <pc:docMk/>
            <pc:sldMk cId="3933810167" sldId="520"/>
            <ac:picMk id="11" creationId="{34331276-6E94-1755-F979-18C631666554}"/>
          </ac:picMkLst>
        </pc:picChg>
        <pc:picChg chg="add mod">
          <ac:chgData name="Nicolas Rehder" userId="15c5b4cb-f4cd-491b-9fa5-276c197af01c" providerId="ADAL" clId="{AD2D09C2-F149-44D8-A819-7A93F6C5AE0F}" dt="2023-06-15T10:55:56.088" v="2224" actId="962"/>
          <ac:picMkLst>
            <pc:docMk/>
            <pc:sldMk cId="3933810167" sldId="520"/>
            <ac:picMk id="11" creationId="{BFDB81F8-33E6-1253-EBC8-05FC24BB9DA5}"/>
          </ac:picMkLst>
        </pc:picChg>
        <pc:picChg chg="add del mod">
          <ac:chgData name="Nicolas Rehder" userId="15c5b4cb-f4cd-491b-9fa5-276c197af01c" providerId="ADAL" clId="{AD2D09C2-F149-44D8-A819-7A93F6C5AE0F}" dt="2023-06-15T10:55:28.890" v="2217" actId="478"/>
          <ac:picMkLst>
            <pc:docMk/>
            <pc:sldMk cId="3933810167" sldId="520"/>
            <ac:picMk id="15" creationId="{E4AE2282-1A3C-DA6B-D37B-83DC50270067}"/>
          </ac:picMkLst>
        </pc:picChg>
      </pc:sldChg>
      <pc:sldChg chg="new del">
        <pc:chgData name="Nicolas Rehder" userId="15c5b4cb-f4cd-491b-9fa5-276c197af01c" providerId="ADAL" clId="{AD2D09C2-F149-44D8-A819-7A93F6C5AE0F}" dt="2023-06-06T06:06:46.943" v="1804" actId="47"/>
        <pc:sldMkLst>
          <pc:docMk/>
          <pc:sldMk cId="3962535438" sldId="520"/>
        </pc:sldMkLst>
      </pc:sldChg>
      <pc:sldChg chg="addSp delSp modSp new del mod">
        <pc:chgData name="Nicolas Rehder" userId="15c5b4cb-f4cd-491b-9fa5-276c197af01c" providerId="ADAL" clId="{AD2D09C2-F149-44D8-A819-7A93F6C5AE0F}" dt="2023-06-14T19:31:56.365" v="1987" actId="47"/>
        <pc:sldMkLst>
          <pc:docMk/>
          <pc:sldMk cId="1672703938" sldId="521"/>
        </pc:sldMkLst>
        <pc:spChg chg="del">
          <ac:chgData name="Nicolas Rehder" userId="15c5b4cb-f4cd-491b-9fa5-276c197af01c" providerId="ADAL" clId="{AD2D09C2-F149-44D8-A819-7A93F6C5AE0F}" dt="2023-06-14T19:29:07.978" v="1916" actId="931"/>
          <ac:spMkLst>
            <pc:docMk/>
            <pc:sldMk cId="1672703938" sldId="521"/>
            <ac:spMk id="2" creationId="{AA379FE2-CFF0-32A8-F99A-769F6507D962}"/>
          </ac:spMkLst>
        </pc:spChg>
        <pc:picChg chg="add mod">
          <ac:chgData name="Nicolas Rehder" userId="15c5b4cb-f4cd-491b-9fa5-276c197af01c" providerId="ADAL" clId="{AD2D09C2-F149-44D8-A819-7A93F6C5AE0F}" dt="2023-06-14T19:29:08.361" v="1918" actId="962"/>
          <ac:picMkLst>
            <pc:docMk/>
            <pc:sldMk cId="1672703938" sldId="521"/>
            <ac:picMk id="11" creationId="{C15F2090-91B9-EA84-2747-42D62FA141F7}"/>
          </ac:picMkLst>
        </pc:picChg>
      </pc:sldChg>
      <pc:sldChg chg="addSp delSp modSp new mod">
        <pc:chgData name="Nicolas Rehder" userId="15c5b4cb-f4cd-491b-9fa5-276c197af01c" providerId="ADAL" clId="{AD2D09C2-F149-44D8-A819-7A93F6C5AE0F}" dt="2023-06-20T10:58:26.644" v="2880" actId="478"/>
        <pc:sldMkLst>
          <pc:docMk/>
          <pc:sldMk cId="3266339315" sldId="522"/>
        </pc:sldMkLst>
        <pc:spChg chg="del">
          <ac:chgData name="Nicolas Rehder" userId="15c5b4cb-f4cd-491b-9fa5-276c197af01c" providerId="ADAL" clId="{AD2D09C2-F149-44D8-A819-7A93F6C5AE0F}" dt="2023-06-14T19:29:22.328" v="1920" actId="931"/>
          <ac:spMkLst>
            <pc:docMk/>
            <pc:sldMk cId="3266339315" sldId="522"/>
            <ac:spMk id="2" creationId="{E8A6C043-7F59-0818-6935-ED1F447903D5}"/>
          </ac:spMkLst>
        </pc:spChg>
        <pc:spChg chg="add del mod">
          <ac:chgData name="Nicolas Rehder" userId="15c5b4cb-f4cd-491b-9fa5-276c197af01c" providerId="ADAL" clId="{AD2D09C2-F149-44D8-A819-7A93F6C5AE0F}" dt="2023-06-16T07:19:39.464" v="2453"/>
          <ac:spMkLst>
            <pc:docMk/>
            <pc:sldMk cId="3266339315" sldId="522"/>
            <ac:spMk id="2" creationId="{ECAB50B1-8480-14D3-5233-EE7D2214DAD4}"/>
          </ac:spMkLst>
        </pc:spChg>
        <pc:spChg chg="mod">
          <ac:chgData name="Nicolas Rehder" userId="15c5b4cb-f4cd-491b-9fa5-276c197af01c" providerId="ADAL" clId="{AD2D09C2-F149-44D8-A819-7A93F6C5AE0F}" dt="2023-06-20T10:58:09.430" v="2878" actId="465"/>
          <ac:spMkLst>
            <pc:docMk/>
            <pc:sldMk cId="3266339315" sldId="522"/>
            <ac:spMk id="3" creationId="{013D54FB-22FF-EC60-E731-FC72A0EDB49E}"/>
          </ac:spMkLst>
        </pc:spChg>
        <pc:spChg chg="mod">
          <ac:chgData name="Nicolas Rehder" userId="15c5b4cb-f4cd-491b-9fa5-276c197af01c" providerId="ADAL" clId="{AD2D09C2-F149-44D8-A819-7A93F6C5AE0F}" dt="2023-06-20T10:58:09.430" v="2878" actId="465"/>
          <ac:spMkLst>
            <pc:docMk/>
            <pc:sldMk cId="3266339315" sldId="522"/>
            <ac:spMk id="4" creationId="{39235B70-36AF-78B8-6A64-496027423B78}"/>
          </ac:spMkLst>
        </pc:spChg>
        <pc:spChg chg="mod">
          <ac:chgData name="Nicolas Rehder" userId="15c5b4cb-f4cd-491b-9fa5-276c197af01c" providerId="ADAL" clId="{AD2D09C2-F149-44D8-A819-7A93F6C5AE0F}" dt="2023-06-20T10:58:09.430" v="2878" actId="465"/>
          <ac:spMkLst>
            <pc:docMk/>
            <pc:sldMk cId="3266339315" sldId="522"/>
            <ac:spMk id="5" creationId="{E171E5CE-39F9-D3C8-3C05-20CFB31151BC}"/>
          </ac:spMkLst>
        </pc:spChg>
        <pc:spChg chg="mod">
          <ac:chgData name="Nicolas Rehder" userId="15c5b4cb-f4cd-491b-9fa5-276c197af01c" providerId="ADAL" clId="{AD2D09C2-F149-44D8-A819-7A93F6C5AE0F}" dt="2023-06-20T10:58:09.430" v="2878" actId="465"/>
          <ac:spMkLst>
            <pc:docMk/>
            <pc:sldMk cId="3266339315" sldId="522"/>
            <ac:spMk id="6" creationId="{CBD4FAE4-D8F6-317D-DBAD-E1ECA812FDA8}"/>
          </ac:spMkLst>
        </pc:spChg>
        <pc:spChg chg="mod">
          <ac:chgData name="Nicolas Rehder" userId="15c5b4cb-f4cd-491b-9fa5-276c197af01c" providerId="ADAL" clId="{AD2D09C2-F149-44D8-A819-7A93F6C5AE0F}" dt="2023-06-20T10:58:09.430" v="2878" actId="465"/>
          <ac:spMkLst>
            <pc:docMk/>
            <pc:sldMk cId="3266339315" sldId="522"/>
            <ac:spMk id="7" creationId="{7296E711-6E85-F8BD-EC0C-37C8F78B7A28}"/>
          </ac:spMkLst>
        </pc:spChg>
        <pc:spChg chg="mod">
          <ac:chgData name="Nicolas Rehder" userId="15c5b4cb-f4cd-491b-9fa5-276c197af01c" providerId="ADAL" clId="{AD2D09C2-F149-44D8-A819-7A93F6C5AE0F}" dt="2023-06-20T10:58:09.430" v="2878" actId="465"/>
          <ac:spMkLst>
            <pc:docMk/>
            <pc:sldMk cId="3266339315" sldId="522"/>
            <ac:spMk id="8" creationId="{674DDCD5-B87C-A71E-CD69-3467314ABC02}"/>
          </ac:spMkLst>
        </pc:spChg>
        <pc:spChg chg="mod">
          <ac:chgData name="Nicolas Rehder" userId="15c5b4cb-f4cd-491b-9fa5-276c197af01c" providerId="ADAL" clId="{AD2D09C2-F149-44D8-A819-7A93F6C5AE0F}" dt="2023-06-20T10:58:09.430" v="2878" actId="465"/>
          <ac:spMkLst>
            <pc:docMk/>
            <pc:sldMk cId="3266339315" sldId="522"/>
            <ac:spMk id="9" creationId="{BE20A450-6727-4F71-97F9-9A2C013AB948}"/>
          </ac:spMkLst>
        </pc:spChg>
        <pc:spChg chg="mod">
          <ac:chgData name="Nicolas Rehder" userId="15c5b4cb-f4cd-491b-9fa5-276c197af01c" providerId="ADAL" clId="{AD2D09C2-F149-44D8-A819-7A93F6C5AE0F}" dt="2023-06-20T10:58:09.430" v="2878" actId="465"/>
          <ac:spMkLst>
            <pc:docMk/>
            <pc:sldMk cId="3266339315" sldId="522"/>
            <ac:spMk id="10" creationId="{2B3632B6-9AC4-43C6-1841-031626C557DC}"/>
          </ac:spMkLst>
        </pc:spChg>
        <pc:spChg chg="mod">
          <ac:chgData name="Nicolas Rehder" userId="15c5b4cb-f4cd-491b-9fa5-276c197af01c" providerId="ADAL" clId="{AD2D09C2-F149-44D8-A819-7A93F6C5AE0F}" dt="2023-06-20T10:58:09.430" v="2878" actId="465"/>
          <ac:spMkLst>
            <pc:docMk/>
            <pc:sldMk cId="3266339315" sldId="522"/>
            <ac:spMk id="11" creationId="{801973E5-F6BB-A71C-1EF4-B87D43738596}"/>
          </ac:spMkLst>
        </pc:spChg>
        <pc:spChg chg="del mod">
          <ac:chgData name="Nicolas Rehder" userId="15c5b4cb-f4cd-491b-9fa5-276c197af01c" providerId="ADAL" clId="{AD2D09C2-F149-44D8-A819-7A93F6C5AE0F}" dt="2023-06-20T10:58:24.472" v="2879" actId="478"/>
          <ac:spMkLst>
            <pc:docMk/>
            <pc:sldMk cId="3266339315" sldId="522"/>
            <ac:spMk id="12" creationId="{0715693F-0BFA-641B-4173-2F9B151F3D63}"/>
          </ac:spMkLst>
        </pc:spChg>
        <pc:spChg chg="add mod">
          <ac:chgData name="Nicolas Rehder" userId="15c5b4cb-f4cd-491b-9fa5-276c197af01c" providerId="ADAL" clId="{AD2D09C2-F149-44D8-A819-7A93F6C5AE0F}" dt="2023-06-20T10:57:55.358" v="2877" actId="552"/>
          <ac:spMkLst>
            <pc:docMk/>
            <pc:sldMk cId="3266339315" sldId="522"/>
            <ac:spMk id="14" creationId="{F665300B-421F-6376-2C0C-CA9141C3BDE6}"/>
          </ac:spMkLst>
        </pc:spChg>
        <pc:spChg chg="add del mod">
          <ac:chgData name="Nicolas Rehder" userId="15c5b4cb-f4cd-491b-9fa5-276c197af01c" providerId="ADAL" clId="{AD2D09C2-F149-44D8-A819-7A93F6C5AE0F}" dt="2023-06-20T10:58:26.644" v="2880" actId="478"/>
          <ac:spMkLst>
            <pc:docMk/>
            <pc:sldMk cId="3266339315" sldId="522"/>
            <ac:spMk id="15" creationId="{7DC90FE3-CF57-AEB9-6C89-0C8E9F80F585}"/>
          </ac:spMkLst>
        </pc:spChg>
        <pc:spChg chg="add mod">
          <ac:chgData name="Nicolas Rehder" userId="15c5b4cb-f4cd-491b-9fa5-276c197af01c" providerId="ADAL" clId="{AD2D09C2-F149-44D8-A819-7A93F6C5AE0F}" dt="2023-06-20T10:58:09.430" v="2878" actId="465"/>
          <ac:spMkLst>
            <pc:docMk/>
            <pc:sldMk cId="3266339315" sldId="522"/>
            <ac:spMk id="16" creationId="{98B37C97-B9CF-C7B5-A035-84B8E158AEF5}"/>
          </ac:spMkLst>
        </pc:spChg>
        <pc:spChg chg="add mod">
          <ac:chgData name="Nicolas Rehder" userId="15c5b4cb-f4cd-491b-9fa5-276c197af01c" providerId="ADAL" clId="{AD2D09C2-F149-44D8-A819-7A93F6C5AE0F}" dt="2023-06-20T10:58:09.430" v="2878" actId="465"/>
          <ac:spMkLst>
            <pc:docMk/>
            <pc:sldMk cId="3266339315" sldId="522"/>
            <ac:spMk id="17" creationId="{7242E529-FE04-B0C4-6D19-4F6F5097DE07}"/>
          </ac:spMkLst>
        </pc:spChg>
        <pc:spChg chg="add del mod">
          <ac:chgData name="Nicolas Rehder" userId="15c5b4cb-f4cd-491b-9fa5-276c197af01c" providerId="ADAL" clId="{AD2D09C2-F149-44D8-A819-7A93F6C5AE0F}" dt="2023-06-16T17:17:58.992" v="2712" actId="931"/>
          <ac:spMkLst>
            <pc:docMk/>
            <pc:sldMk cId="3266339315" sldId="522"/>
            <ac:spMk id="18" creationId="{DA5A9A14-880E-9062-F95C-886FFC16604B}"/>
          </ac:spMkLst>
        </pc:spChg>
        <pc:spChg chg="add del mod">
          <ac:chgData name="Nicolas Rehder" userId="15c5b4cb-f4cd-491b-9fa5-276c197af01c" providerId="ADAL" clId="{AD2D09C2-F149-44D8-A819-7A93F6C5AE0F}" dt="2023-06-16T07:25:11.313" v="2607" actId="478"/>
          <ac:spMkLst>
            <pc:docMk/>
            <pc:sldMk cId="3266339315" sldId="522"/>
            <ac:spMk id="18" creationId="{E969A2B8-6638-7301-A9EB-8AD452191066}"/>
          </ac:spMkLst>
        </pc:spChg>
        <pc:spChg chg="add del mod">
          <ac:chgData name="Nicolas Rehder" userId="15c5b4cb-f4cd-491b-9fa5-276c197af01c" providerId="ADAL" clId="{AD2D09C2-F149-44D8-A819-7A93F6C5AE0F}" dt="2023-06-16T07:25:11.313" v="2607" actId="478"/>
          <ac:spMkLst>
            <pc:docMk/>
            <pc:sldMk cId="3266339315" sldId="522"/>
            <ac:spMk id="19" creationId="{4101B75A-0028-D688-8B18-FC7B47074439}"/>
          </ac:spMkLst>
        </pc:spChg>
        <pc:spChg chg="add mod">
          <ac:chgData name="Nicolas Rehder" userId="15c5b4cb-f4cd-491b-9fa5-276c197af01c" providerId="ADAL" clId="{AD2D09C2-F149-44D8-A819-7A93F6C5AE0F}" dt="2023-06-20T10:58:09.430" v="2878" actId="465"/>
          <ac:spMkLst>
            <pc:docMk/>
            <pc:sldMk cId="3266339315" sldId="522"/>
            <ac:spMk id="20" creationId="{6D5AE5DA-4481-8BEE-2FE4-D5FCF529446C}"/>
          </ac:spMkLst>
        </pc:spChg>
        <pc:spChg chg="add mod">
          <ac:chgData name="Nicolas Rehder" userId="15c5b4cb-f4cd-491b-9fa5-276c197af01c" providerId="ADAL" clId="{AD2D09C2-F149-44D8-A819-7A93F6C5AE0F}" dt="2023-06-20T10:58:09.430" v="2878" actId="465"/>
          <ac:spMkLst>
            <pc:docMk/>
            <pc:sldMk cId="3266339315" sldId="522"/>
            <ac:spMk id="21" creationId="{8EFDAB0F-7329-243E-20D6-C6DB66B44B16}"/>
          </ac:spMkLst>
        </pc:spChg>
        <pc:picChg chg="add del mod">
          <ac:chgData name="Nicolas Rehder" userId="15c5b4cb-f4cd-491b-9fa5-276c197af01c" providerId="ADAL" clId="{AD2D09C2-F149-44D8-A819-7A93F6C5AE0F}" dt="2023-06-16T17:17:51.970" v="2711" actId="478"/>
          <ac:picMkLst>
            <pc:docMk/>
            <pc:sldMk cId="3266339315" sldId="522"/>
            <ac:picMk id="15" creationId="{B5EAACE1-6CE4-D607-954F-98BE97F98F27}"/>
          </ac:picMkLst>
        </pc:picChg>
        <pc:picChg chg="add mod">
          <ac:chgData name="Nicolas Rehder" userId="15c5b4cb-f4cd-491b-9fa5-276c197af01c" providerId="ADAL" clId="{AD2D09C2-F149-44D8-A819-7A93F6C5AE0F}" dt="2023-06-16T17:17:59.661" v="2714" actId="962"/>
          <ac:picMkLst>
            <pc:docMk/>
            <pc:sldMk cId="3266339315" sldId="522"/>
            <ac:picMk id="22" creationId="{F375AB4E-9FB1-3FF8-5874-AC83D5AC35CB}"/>
          </ac:picMkLst>
        </pc:picChg>
      </pc:sldChg>
      <pc:sldChg chg="addSp delSp modSp add mod">
        <pc:chgData name="Nicolas Rehder" userId="15c5b4cb-f4cd-491b-9fa5-276c197af01c" providerId="ADAL" clId="{AD2D09C2-F149-44D8-A819-7A93F6C5AE0F}" dt="2023-06-16T06:00:12.944" v="2273" actId="20577"/>
        <pc:sldMkLst>
          <pc:docMk/>
          <pc:sldMk cId="663929674" sldId="523"/>
        </pc:sldMkLst>
        <pc:spChg chg="del">
          <ac:chgData name="Nicolas Rehder" userId="15c5b4cb-f4cd-491b-9fa5-276c197af01c" providerId="ADAL" clId="{AD2D09C2-F149-44D8-A819-7A93F6C5AE0F}" dt="2023-06-14T19:38:32.195" v="2062" actId="478"/>
          <ac:spMkLst>
            <pc:docMk/>
            <pc:sldMk cId="663929674" sldId="523"/>
            <ac:spMk id="2" creationId="{40CF6183-F70D-6E6A-CD5A-72DAA1BD8C1F}"/>
          </ac:spMkLst>
        </pc:spChg>
        <pc:spChg chg="add mod">
          <ac:chgData name="Nicolas Rehder" userId="15c5b4cb-f4cd-491b-9fa5-276c197af01c" providerId="ADAL" clId="{AD2D09C2-F149-44D8-A819-7A93F6C5AE0F}" dt="2023-06-14T19:39:22.963" v="2075" actId="20577"/>
          <ac:spMkLst>
            <pc:docMk/>
            <pc:sldMk cId="663929674" sldId="523"/>
            <ac:spMk id="5" creationId="{8FEAD200-05C4-ABB5-3261-A2449BDA7FF8}"/>
          </ac:spMkLst>
        </pc:spChg>
        <pc:spChg chg="add mod">
          <ac:chgData name="Nicolas Rehder" userId="15c5b4cb-f4cd-491b-9fa5-276c197af01c" providerId="ADAL" clId="{AD2D09C2-F149-44D8-A819-7A93F6C5AE0F}" dt="2023-06-14T19:41:24.573" v="2088"/>
          <ac:spMkLst>
            <pc:docMk/>
            <pc:sldMk cId="663929674" sldId="523"/>
            <ac:spMk id="7" creationId="{57B5DAA5-3117-EE51-1F69-CD7E523C9B66}"/>
          </ac:spMkLst>
        </pc:spChg>
        <pc:spChg chg="mod">
          <ac:chgData name="Nicolas Rehder" userId="15c5b4cb-f4cd-491b-9fa5-276c197af01c" providerId="ADAL" clId="{AD2D09C2-F149-44D8-A819-7A93F6C5AE0F}" dt="2023-06-16T06:00:12.944" v="2273" actId="20577"/>
          <ac:spMkLst>
            <pc:docMk/>
            <pc:sldMk cId="663929674" sldId="523"/>
            <ac:spMk id="9" creationId="{1A318313-E62A-B5EE-B9BA-722FADD5C946}"/>
          </ac:spMkLst>
        </pc:spChg>
        <pc:picChg chg="add del mod">
          <ac:chgData name="Nicolas Rehder" userId="15c5b4cb-f4cd-491b-9fa5-276c197af01c" providerId="ADAL" clId="{AD2D09C2-F149-44D8-A819-7A93F6C5AE0F}" dt="2023-06-14T19:49:59.780" v="2089" actId="478"/>
          <ac:picMkLst>
            <pc:docMk/>
            <pc:sldMk cId="663929674" sldId="523"/>
            <ac:picMk id="4" creationId="{E93B2208-4AF0-B715-F5B9-966152A07B26}"/>
          </ac:picMkLst>
        </pc:picChg>
        <pc:picChg chg="del">
          <ac:chgData name="Nicolas Rehder" userId="15c5b4cb-f4cd-491b-9fa5-276c197af01c" providerId="ADAL" clId="{AD2D09C2-F149-44D8-A819-7A93F6C5AE0F}" dt="2023-06-14T19:38:29.345" v="2061" actId="478"/>
          <ac:picMkLst>
            <pc:docMk/>
            <pc:sldMk cId="663929674" sldId="523"/>
            <ac:picMk id="10" creationId="{BBEB448E-328C-72E5-AAA1-0255E885B542}"/>
          </ac:picMkLst>
        </pc:picChg>
        <pc:picChg chg="add del mod">
          <ac:chgData name="Nicolas Rehder" userId="15c5b4cb-f4cd-491b-9fa5-276c197af01c" providerId="ADAL" clId="{AD2D09C2-F149-44D8-A819-7A93F6C5AE0F}" dt="2023-06-14T19:51:16.995" v="2093" actId="478"/>
          <ac:picMkLst>
            <pc:docMk/>
            <pc:sldMk cId="663929674" sldId="523"/>
            <ac:picMk id="11" creationId="{37CF9D1A-88E3-87F5-5DF9-A1B59609E3BF}"/>
          </ac:picMkLst>
        </pc:picChg>
        <pc:picChg chg="add mod">
          <ac:chgData name="Nicolas Rehder" userId="15c5b4cb-f4cd-491b-9fa5-276c197af01c" providerId="ADAL" clId="{AD2D09C2-F149-44D8-A819-7A93F6C5AE0F}" dt="2023-06-14T19:51:39.114" v="2099" actId="1076"/>
          <ac:picMkLst>
            <pc:docMk/>
            <pc:sldMk cId="663929674" sldId="523"/>
            <ac:picMk id="13" creationId="{207E1DC3-1487-6981-325A-D6C25A771632}"/>
          </ac:picMkLst>
        </pc:picChg>
      </pc:sldChg>
      <pc:sldChg chg="delSp new del mod modClrScheme chgLayout">
        <pc:chgData name="Nicolas Rehder" userId="15c5b4cb-f4cd-491b-9fa5-276c197af01c" providerId="ADAL" clId="{AD2D09C2-F149-44D8-A819-7A93F6C5AE0F}" dt="2023-06-14T19:32:47.461" v="1990" actId="47"/>
        <pc:sldMkLst>
          <pc:docMk/>
          <pc:sldMk cId="3134654962" sldId="523"/>
        </pc:sldMkLst>
        <pc:spChg chg="del">
          <ac:chgData name="Nicolas Rehder" userId="15c5b4cb-f4cd-491b-9fa5-276c197af01c" providerId="ADAL" clId="{AD2D09C2-F149-44D8-A819-7A93F6C5AE0F}" dt="2023-06-14T19:32:35.742" v="1989" actId="700"/>
          <ac:spMkLst>
            <pc:docMk/>
            <pc:sldMk cId="3134654962" sldId="523"/>
            <ac:spMk id="2" creationId="{08866F41-9D0E-126B-E870-C8C3442697AE}"/>
          </ac:spMkLst>
        </pc:spChg>
        <pc:spChg chg="del">
          <ac:chgData name="Nicolas Rehder" userId="15c5b4cb-f4cd-491b-9fa5-276c197af01c" providerId="ADAL" clId="{AD2D09C2-F149-44D8-A819-7A93F6C5AE0F}" dt="2023-06-14T19:32:35.742" v="1989" actId="700"/>
          <ac:spMkLst>
            <pc:docMk/>
            <pc:sldMk cId="3134654962" sldId="523"/>
            <ac:spMk id="3" creationId="{4E478E84-5530-ADB6-C64B-6F7F1D912EE1}"/>
          </ac:spMkLst>
        </pc:spChg>
      </pc:sldChg>
      <pc:sldChg chg="addSp delSp modSp new mod">
        <pc:chgData name="Nicolas Rehder" userId="15c5b4cb-f4cd-491b-9fa5-276c197af01c" providerId="ADAL" clId="{AD2D09C2-F149-44D8-A819-7A93F6C5AE0F}" dt="2023-06-16T17:22:44.868" v="2861" actId="20577"/>
        <pc:sldMkLst>
          <pc:docMk/>
          <pc:sldMk cId="421419884" sldId="524"/>
        </pc:sldMkLst>
        <pc:spChg chg="add mod">
          <ac:chgData name="Nicolas Rehder" userId="15c5b4cb-f4cd-491b-9fa5-276c197af01c" providerId="ADAL" clId="{AD2D09C2-F149-44D8-A819-7A93F6C5AE0F}" dt="2023-06-16T17:21:36.686" v="2817" actId="122"/>
          <ac:spMkLst>
            <pc:docMk/>
            <pc:sldMk cId="421419884" sldId="524"/>
            <ac:spMk id="3" creationId="{AC70EE81-9B96-A29F-AA3C-FEA1A2F51050}"/>
          </ac:spMkLst>
        </pc:spChg>
        <pc:spChg chg="add mod">
          <ac:chgData name="Nicolas Rehder" userId="15c5b4cb-f4cd-491b-9fa5-276c197af01c" providerId="ADAL" clId="{AD2D09C2-F149-44D8-A819-7A93F6C5AE0F}" dt="2023-06-15T09:42:33.791" v="2108"/>
          <ac:spMkLst>
            <pc:docMk/>
            <pc:sldMk cId="421419884" sldId="524"/>
            <ac:spMk id="5" creationId="{D23EDF3A-5E37-A2D9-9FCD-0E952ABF9920}"/>
          </ac:spMkLst>
        </pc:spChg>
        <pc:spChg chg="add mod">
          <ac:chgData name="Nicolas Rehder" userId="15c5b4cb-f4cd-491b-9fa5-276c197af01c" providerId="ADAL" clId="{AD2D09C2-F149-44D8-A819-7A93F6C5AE0F}" dt="2023-06-16T17:22:44.868" v="2861" actId="20577"/>
          <ac:spMkLst>
            <pc:docMk/>
            <pc:sldMk cId="421419884" sldId="524"/>
            <ac:spMk id="6" creationId="{68D9E70F-CD8F-618C-46AB-5A11DC079FA5}"/>
          </ac:spMkLst>
        </pc:spChg>
        <pc:spChg chg="add del">
          <ac:chgData name="Nicolas Rehder" userId="15c5b4cb-f4cd-491b-9fa5-276c197af01c" providerId="ADAL" clId="{AD2D09C2-F149-44D8-A819-7A93F6C5AE0F}" dt="2023-06-15T09:44:29.444" v="2176" actId="478"/>
          <ac:spMkLst>
            <pc:docMk/>
            <pc:sldMk cId="421419884" sldId="524"/>
            <ac:spMk id="7" creationId="{E0C12F84-5C16-C1B4-0CBF-D9E10DAF270B}"/>
          </ac:spMkLst>
        </pc:spChg>
        <pc:spChg chg="add mod">
          <ac:chgData name="Nicolas Rehder" userId="15c5b4cb-f4cd-491b-9fa5-276c197af01c" providerId="ADAL" clId="{AD2D09C2-F149-44D8-A819-7A93F6C5AE0F}" dt="2023-06-15T09:44:55.818" v="2182" actId="208"/>
          <ac:spMkLst>
            <pc:docMk/>
            <pc:sldMk cId="421419884" sldId="524"/>
            <ac:spMk id="8" creationId="{FA5083D4-426A-8AFC-D865-A3B383442F4A}"/>
          </ac:spMkLst>
        </pc:spChg>
        <pc:picChg chg="add mod">
          <ac:chgData name="Nicolas Rehder" userId="15c5b4cb-f4cd-491b-9fa5-276c197af01c" providerId="ADAL" clId="{AD2D09C2-F149-44D8-A819-7A93F6C5AE0F}" dt="2023-06-16T17:21:55.423" v="2833" actId="1076"/>
          <ac:picMkLst>
            <pc:docMk/>
            <pc:sldMk cId="421419884" sldId="524"/>
            <ac:picMk id="4" creationId="{B336C433-4F5F-5BE1-3264-10AC5BBAFF20}"/>
          </ac:picMkLst>
        </pc:picChg>
      </pc:sldChg>
      <pc:sldChg chg="new del setBg">
        <pc:chgData name="Nicolas Rehder" userId="15c5b4cb-f4cd-491b-9fa5-276c197af01c" providerId="ADAL" clId="{AD2D09C2-F149-44D8-A819-7A93F6C5AE0F}" dt="2023-06-16T17:19:27.035" v="2809" actId="47"/>
        <pc:sldMkLst>
          <pc:docMk/>
          <pc:sldMk cId="2201617059" sldId="525"/>
        </pc:sldMkLst>
      </pc:sldChg>
      <pc:sldChg chg="addSp delSp modSp new mod">
        <pc:chgData name="Nicolas Rehder" userId="15c5b4cb-f4cd-491b-9fa5-276c197af01c" providerId="ADAL" clId="{AD2D09C2-F149-44D8-A819-7A93F6C5AE0F}" dt="2023-06-21T17:44:06.196" v="2931" actId="403"/>
        <pc:sldMkLst>
          <pc:docMk/>
          <pc:sldMk cId="4104896409" sldId="525"/>
        </pc:sldMkLst>
        <pc:spChg chg="del">
          <ac:chgData name="Nicolas Rehder" userId="15c5b4cb-f4cd-491b-9fa5-276c197af01c" providerId="ADAL" clId="{AD2D09C2-F149-44D8-A819-7A93F6C5AE0F}" dt="2023-06-21T17:43:25.991" v="2910" actId="931"/>
          <ac:spMkLst>
            <pc:docMk/>
            <pc:sldMk cId="4104896409" sldId="525"/>
            <ac:spMk id="2" creationId="{A39D38CA-2A0A-442F-5F69-64673FB66FF0}"/>
          </ac:spMkLst>
        </pc:spChg>
        <pc:spChg chg="mod">
          <ac:chgData name="Nicolas Rehder" userId="15c5b4cb-f4cd-491b-9fa5-276c197af01c" providerId="ADAL" clId="{AD2D09C2-F149-44D8-A819-7A93F6C5AE0F}" dt="2023-06-21T17:44:06.196" v="2931" actId="403"/>
          <ac:spMkLst>
            <pc:docMk/>
            <pc:sldMk cId="4104896409" sldId="525"/>
            <ac:spMk id="3" creationId="{B01083C7-58C3-ED6B-5F34-879DF8027506}"/>
          </ac:spMkLst>
        </pc:spChg>
        <pc:spChg chg="add del mod">
          <ac:chgData name="Nicolas Rehder" userId="15c5b4cb-f4cd-491b-9fa5-276c197af01c" providerId="ADAL" clId="{AD2D09C2-F149-44D8-A819-7A93F6C5AE0F}" dt="2023-06-21T17:43:39.221" v="2914" actId="931"/>
          <ac:spMkLst>
            <pc:docMk/>
            <pc:sldMk cId="4104896409" sldId="525"/>
            <ac:spMk id="8" creationId="{5705E610-6889-89B2-0752-7E3A56CAF724}"/>
          </ac:spMkLst>
        </pc:spChg>
        <pc:spChg chg="add del mod">
          <ac:chgData name="Nicolas Rehder" userId="15c5b4cb-f4cd-491b-9fa5-276c197af01c" providerId="ADAL" clId="{AD2D09C2-F149-44D8-A819-7A93F6C5AE0F}" dt="2023-06-21T17:43:46.599" v="2918" actId="931"/>
          <ac:spMkLst>
            <pc:docMk/>
            <pc:sldMk cId="4104896409" sldId="525"/>
            <ac:spMk id="12" creationId="{8F9D26E0-5027-37C0-6D9A-DF0019E896BC}"/>
          </ac:spMkLst>
        </pc:spChg>
        <pc:picChg chg="add del mod">
          <ac:chgData name="Nicolas Rehder" userId="15c5b4cb-f4cd-491b-9fa5-276c197af01c" providerId="ADAL" clId="{AD2D09C2-F149-44D8-A819-7A93F6C5AE0F}" dt="2023-06-21T17:43:34.107" v="2913" actId="478"/>
          <ac:picMkLst>
            <pc:docMk/>
            <pc:sldMk cId="4104896409" sldId="525"/>
            <ac:picMk id="6" creationId="{86C18D7D-3BAB-D39D-916C-B4B2D59EA9B7}"/>
          </ac:picMkLst>
        </pc:picChg>
        <pc:picChg chg="add del mod">
          <ac:chgData name="Nicolas Rehder" userId="15c5b4cb-f4cd-491b-9fa5-276c197af01c" providerId="ADAL" clId="{AD2D09C2-F149-44D8-A819-7A93F6C5AE0F}" dt="2023-06-21T17:43:41.618" v="2917" actId="478"/>
          <ac:picMkLst>
            <pc:docMk/>
            <pc:sldMk cId="4104896409" sldId="525"/>
            <ac:picMk id="10" creationId="{2DA88AB5-C297-81DD-6BBD-97633EAE03BA}"/>
          </ac:picMkLst>
        </pc:picChg>
        <pc:picChg chg="add mod">
          <ac:chgData name="Nicolas Rehder" userId="15c5b4cb-f4cd-491b-9fa5-276c197af01c" providerId="ADAL" clId="{AD2D09C2-F149-44D8-A819-7A93F6C5AE0F}" dt="2023-06-21T17:43:46.982" v="2920" actId="962"/>
          <ac:picMkLst>
            <pc:docMk/>
            <pc:sldMk cId="4104896409" sldId="525"/>
            <ac:picMk id="14" creationId="{DB56BE71-6350-B647-40F5-FDC6CB3CF9EA}"/>
          </ac:picMkLst>
        </pc:picChg>
      </pc:sldChg>
    </pc:docChg>
  </pc:docChgLst>
  <pc:docChgLst>
    <pc:chgData name="Nicolas Rehder" userId="15c5b4cb-f4cd-491b-9fa5-276c197af01c" providerId="ADAL" clId="{340FE65A-2A6D-4920-AC94-9F5F33CEADF3}"/>
    <pc:docChg chg="undo custSel addSld modSld sldOrd">
      <pc:chgData name="Nicolas Rehder" userId="15c5b4cb-f4cd-491b-9fa5-276c197af01c" providerId="ADAL" clId="{340FE65A-2A6D-4920-AC94-9F5F33CEADF3}" dt="2023-07-27T08:30:43.418" v="126" actId="1076"/>
      <pc:docMkLst>
        <pc:docMk/>
      </pc:docMkLst>
      <pc:sldChg chg="delSp modSp mod">
        <pc:chgData name="Nicolas Rehder" userId="15c5b4cb-f4cd-491b-9fa5-276c197af01c" providerId="ADAL" clId="{340FE65A-2A6D-4920-AC94-9F5F33CEADF3}" dt="2023-07-27T08:29:59.725" v="118" actId="20577"/>
        <pc:sldMkLst>
          <pc:docMk/>
          <pc:sldMk cId="2712147666" sldId="479"/>
        </pc:sldMkLst>
        <pc:spChg chg="mod">
          <ac:chgData name="Nicolas Rehder" userId="15c5b4cb-f4cd-491b-9fa5-276c197af01c" providerId="ADAL" clId="{340FE65A-2A6D-4920-AC94-9F5F33CEADF3}" dt="2023-07-27T08:29:59.725" v="118" actId="20577"/>
          <ac:spMkLst>
            <pc:docMk/>
            <pc:sldMk cId="2712147666" sldId="479"/>
            <ac:spMk id="11" creationId="{60072E88-D48B-03EA-FF3C-709E563B022B}"/>
          </ac:spMkLst>
        </pc:spChg>
        <pc:picChg chg="del">
          <ac:chgData name="Nicolas Rehder" userId="15c5b4cb-f4cd-491b-9fa5-276c197af01c" providerId="ADAL" clId="{340FE65A-2A6D-4920-AC94-9F5F33CEADF3}" dt="2023-07-26T16:31:58.602" v="9" actId="478"/>
          <ac:picMkLst>
            <pc:docMk/>
            <pc:sldMk cId="2712147666" sldId="479"/>
            <ac:picMk id="3" creationId="{461CFDB4-050F-B8A7-B55B-29B059369A94}"/>
          </ac:picMkLst>
        </pc:picChg>
      </pc:sldChg>
      <pc:sldChg chg="addSp delSp modSp mod">
        <pc:chgData name="Nicolas Rehder" userId="15c5b4cb-f4cd-491b-9fa5-276c197af01c" providerId="ADAL" clId="{340FE65A-2A6D-4920-AC94-9F5F33CEADF3}" dt="2023-07-27T08:30:43.418" v="126" actId="1076"/>
        <pc:sldMkLst>
          <pc:docMk/>
          <pc:sldMk cId="2178312867" sldId="508"/>
        </pc:sldMkLst>
        <pc:picChg chg="add mod">
          <ac:chgData name="Nicolas Rehder" userId="15c5b4cb-f4cd-491b-9fa5-276c197af01c" providerId="ADAL" clId="{340FE65A-2A6D-4920-AC94-9F5F33CEADF3}" dt="2023-07-27T08:30:43.418" v="126" actId="1076"/>
          <ac:picMkLst>
            <pc:docMk/>
            <pc:sldMk cId="2178312867" sldId="508"/>
            <ac:picMk id="3" creationId="{E712079E-9627-8939-E7AE-F129AA22B5A6}"/>
          </ac:picMkLst>
        </pc:picChg>
        <pc:picChg chg="del">
          <ac:chgData name="Nicolas Rehder" userId="15c5b4cb-f4cd-491b-9fa5-276c197af01c" providerId="ADAL" clId="{340FE65A-2A6D-4920-AC94-9F5F33CEADF3}" dt="2023-07-27T08:30:32.678" v="123" actId="478"/>
          <ac:picMkLst>
            <pc:docMk/>
            <pc:sldMk cId="2178312867" sldId="508"/>
            <ac:picMk id="8" creationId="{CA17231C-A182-9442-75CD-520C3C1CC8F8}"/>
          </ac:picMkLst>
        </pc:picChg>
      </pc:sldChg>
      <pc:sldChg chg="addSp delSp modSp mod ord">
        <pc:chgData name="Nicolas Rehder" userId="15c5b4cb-f4cd-491b-9fa5-276c197af01c" providerId="ADAL" clId="{340FE65A-2A6D-4920-AC94-9F5F33CEADF3}" dt="2023-07-26T18:08:23.725" v="109" actId="478"/>
        <pc:sldMkLst>
          <pc:docMk/>
          <pc:sldMk cId="3324275310" sldId="518"/>
        </pc:sldMkLst>
        <pc:spChg chg="add del mod ord">
          <ac:chgData name="Nicolas Rehder" userId="15c5b4cb-f4cd-491b-9fa5-276c197af01c" providerId="ADAL" clId="{340FE65A-2A6D-4920-AC94-9F5F33CEADF3}" dt="2023-07-26T18:08:23.725" v="109" actId="478"/>
          <ac:spMkLst>
            <pc:docMk/>
            <pc:sldMk cId="3324275310" sldId="518"/>
            <ac:spMk id="8" creationId="{1B98C4BE-426B-7907-8E14-0A864BB09D67}"/>
          </ac:spMkLst>
        </pc:spChg>
        <pc:picChg chg="del">
          <ac:chgData name="Nicolas Rehder" userId="15c5b4cb-f4cd-491b-9fa5-276c197af01c" providerId="ADAL" clId="{340FE65A-2A6D-4920-AC94-9F5F33CEADF3}" dt="2023-07-26T18:07:01.268" v="94" actId="478"/>
          <ac:picMkLst>
            <pc:docMk/>
            <pc:sldMk cId="3324275310" sldId="518"/>
            <ac:picMk id="3" creationId="{B4900384-9039-50D0-ED64-E3EFAADB9411}"/>
          </ac:picMkLst>
        </pc:picChg>
        <pc:picChg chg="add mod">
          <ac:chgData name="Nicolas Rehder" userId="15c5b4cb-f4cd-491b-9fa5-276c197af01c" providerId="ADAL" clId="{340FE65A-2A6D-4920-AC94-9F5F33CEADF3}" dt="2023-07-26T18:07:44.907" v="103" actId="1076"/>
          <ac:picMkLst>
            <pc:docMk/>
            <pc:sldMk cId="3324275310" sldId="518"/>
            <ac:picMk id="5" creationId="{6C547785-1926-419F-B0ED-749102FCDBFC}"/>
          </ac:picMkLst>
        </pc:picChg>
        <pc:picChg chg="del">
          <ac:chgData name="Nicolas Rehder" userId="15c5b4cb-f4cd-491b-9fa5-276c197af01c" providerId="ADAL" clId="{340FE65A-2A6D-4920-AC94-9F5F33CEADF3}" dt="2023-07-26T17:50:52.359" v="90" actId="478"/>
          <ac:picMkLst>
            <pc:docMk/>
            <pc:sldMk cId="3324275310" sldId="518"/>
            <ac:picMk id="5" creationId="{BD474067-1596-E2EE-2F19-B73CF54E8A4E}"/>
          </ac:picMkLst>
        </pc:picChg>
        <pc:picChg chg="add del mod">
          <ac:chgData name="Nicolas Rehder" userId="15c5b4cb-f4cd-491b-9fa5-276c197af01c" providerId="ADAL" clId="{340FE65A-2A6D-4920-AC94-9F5F33CEADF3}" dt="2023-07-26T18:07:01.851" v="95" actId="478"/>
          <ac:picMkLst>
            <pc:docMk/>
            <pc:sldMk cId="3324275310" sldId="518"/>
            <ac:picMk id="7" creationId="{CB178727-B72F-75FF-1946-ED87BE56988F}"/>
          </ac:picMkLst>
        </pc:picChg>
      </pc:sldChg>
      <pc:sldChg chg="modSp mod">
        <pc:chgData name="Nicolas Rehder" userId="15c5b4cb-f4cd-491b-9fa5-276c197af01c" providerId="ADAL" clId="{340FE65A-2A6D-4920-AC94-9F5F33CEADF3}" dt="2023-07-26T16:31:10.201" v="7" actId="20577"/>
        <pc:sldMkLst>
          <pc:docMk/>
          <pc:sldMk cId="1211348957" sldId="519"/>
        </pc:sldMkLst>
        <pc:spChg chg="mod">
          <ac:chgData name="Nicolas Rehder" userId="15c5b4cb-f4cd-491b-9fa5-276c197af01c" providerId="ADAL" clId="{340FE65A-2A6D-4920-AC94-9F5F33CEADF3}" dt="2023-07-26T16:30:59.651" v="5" actId="20577"/>
          <ac:spMkLst>
            <pc:docMk/>
            <pc:sldMk cId="1211348957" sldId="519"/>
            <ac:spMk id="12" creationId="{DF1BFFB5-B6F2-4EA0-94E0-C569E8CCC295}"/>
          </ac:spMkLst>
        </pc:spChg>
        <pc:spChg chg="mod">
          <ac:chgData name="Nicolas Rehder" userId="15c5b4cb-f4cd-491b-9fa5-276c197af01c" providerId="ADAL" clId="{340FE65A-2A6D-4920-AC94-9F5F33CEADF3}" dt="2023-07-26T16:31:10.201" v="7" actId="20577"/>
          <ac:spMkLst>
            <pc:docMk/>
            <pc:sldMk cId="1211348957" sldId="519"/>
            <ac:spMk id="13" creationId="{8D159733-E5D8-49E6-8624-F7C3A7612230}"/>
          </ac:spMkLst>
        </pc:spChg>
      </pc:sldChg>
      <pc:sldChg chg="addSp delSp modSp mod">
        <pc:chgData name="Nicolas Rehder" userId="15c5b4cb-f4cd-491b-9fa5-276c197af01c" providerId="ADAL" clId="{340FE65A-2A6D-4920-AC94-9F5F33CEADF3}" dt="2023-07-26T16:39:39.964" v="89" actId="1076"/>
        <pc:sldMkLst>
          <pc:docMk/>
          <pc:sldMk cId="421419884" sldId="524"/>
        </pc:sldMkLst>
        <pc:spChg chg="mod">
          <ac:chgData name="Nicolas Rehder" userId="15c5b4cb-f4cd-491b-9fa5-276c197af01c" providerId="ADAL" clId="{340FE65A-2A6D-4920-AC94-9F5F33CEADF3}" dt="2023-07-26T16:39:16.535" v="83" actId="20577"/>
          <ac:spMkLst>
            <pc:docMk/>
            <pc:sldMk cId="421419884" sldId="524"/>
            <ac:spMk id="3" creationId="{AC70EE81-9B96-A29F-AA3C-FEA1A2F51050}"/>
          </ac:spMkLst>
        </pc:spChg>
        <pc:picChg chg="del">
          <ac:chgData name="Nicolas Rehder" userId="15c5b4cb-f4cd-491b-9fa5-276c197af01c" providerId="ADAL" clId="{340FE65A-2A6D-4920-AC94-9F5F33CEADF3}" dt="2023-07-26T16:39:19.407" v="84" actId="478"/>
          <ac:picMkLst>
            <pc:docMk/>
            <pc:sldMk cId="421419884" sldId="524"/>
            <ac:picMk id="4" creationId="{B336C433-4F5F-5BE1-3264-10AC5BBAFF20}"/>
          </ac:picMkLst>
        </pc:picChg>
        <pc:picChg chg="add mod">
          <ac:chgData name="Nicolas Rehder" userId="15c5b4cb-f4cd-491b-9fa5-276c197af01c" providerId="ADAL" clId="{340FE65A-2A6D-4920-AC94-9F5F33CEADF3}" dt="2023-07-26T16:39:39.964" v="89" actId="1076"/>
          <ac:picMkLst>
            <pc:docMk/>
            <pc:sldMk cId="421419884" sldId="524"/>
            <ac:picMk id="9" creationId="{CF5924D9-AA89-A9D2-2AD3-CCB3EECD6731}"/>
          </ac:picMkLst>
        </pc:picChg>
      </pc:sldChg>
      <pc:sldChg chg="addSp delSp modSp add mod">
        <pc:chgData name="Nicolas Rehder" userId="15c5b4cb-f4cd-491b-9fa5-276c197af01c" providerId="ADAL" clId="{340FE65A-2A6D-4920-AC94-9F5F33CEADF3}" dt="2023-07-27T08:30:17.826" v="122" actId="1076"/>
        <pc:sldMkLst>
          <pc:docMk/>
          <pc:sldMk cId="3962647174" sldId="526"/>
        </pc:sldMkLst>
        <pc:spChg chg="mod">
          <ac:chgData name="Nicolas Rehder" userId="15c5b4cb-f4cd-491b-9fa5-276c197af01c" providerId="ADAL" clId="{340FE65A-2A6D-4920-AC94-9F5F33CEADF3}" dt="2023-07-26T16:32:39.994" v="59" actId="20577"/>
          <ac:spMkLst>
            <pc:docMk/>
            <pc:sldMk cId="3962647174" sldId="526"/>
            <ac:spMk id="9" creationId="{4D9CA4B5-17F5-75A7-5E79-91DFA0796375}"/>
          </ac:spMkLst>
        </pc:spChg>
        <pc:spChg chg="mod">
          <ac:chgData name="Nicolas Rehder" userId="15c5b4cb-f4cd-491b-9fa5-276c197af01c" providerId="ADAL" clId="{340FE65A-2A6D-4920-AC94-9F5F33CEADF3}" dt="2023-07-26T16:36:36.005" v="76" actId="20577"/>
          <ac:spMkLst>
            <pc:docMk/>
            <pc:sldMk cId="3962647174" sldId="526"/>
            <ac:spMk id="11" creationId="{60072E88-D48B-03EA-FF3C-709E563B022B}"/>
          </ac:spMkLst>
        </pc:spChg>
        <pc:picChg chg="del">
          <ac:chgData name="Nicolas Rehder" userId="15c5b4cb-f4cd-491b-9fa5-276c197af01c" providerId="ADAL" clId="{340FE65A-2A6D-4920-AC94-9F5F33CEADF3}" dt="2023-07-27T08:30:06.193" v="119" actId="478"/>
          <ac:picMkLst>
            <pc:docMk/>
            <pc:sldMk cId="3962647174" sldId="526"/>
            <ac:picMk id="3" creationId="{461CFDB4-050F-B8A7-B55B-29B059369A94}"/>
          </ac:picMkLst>
        </pc:picChg>
        <pc:picChg chg="add mod">
          <ac:chgData name="Nicolas Rehder" userId="15c5b4cb-f4cd-491b-9fa5-276c197af01c" providerId="ADAL" clId="{340FE65A-2A6D-4920-AC94-9F5F33CEADF3}" dt="2023-07-27T08:30:17.826" v="122" actId="1076"/>
          <ac:picMkLst>
            <pc:docMk/>
            <pc:sldMk cId="3962647174" sldId="526"/>
            <ac:picMk id="4" creationId="{5A79EFD2-69B0-58E9-51A7-D30872741D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B898C-B74D-46D1-ACCA-FAF5A1210643}" type="datetimeFigureOut">
              <a:rPr lang="de-DE" smtClean="0"/>
              <a:t>26.05.2024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28377-8973-4E62-9790-FD2DC934A093}" type="slidenum">
              <a:rPr lang="de-DE" smtClean="0"/>
              <a:t>‹Nr.›</a:t>
            </a:fld>
            <a:endParaRPr lang="de-DE"/>
          </a:p>
        </p:txBody>
      </p:sp>
    </p:spTree>
    <p:extLst>
      <p:ext uri="{BB962C8B-B14F-4D97-AF65-F5344CB8AC3E}">
        <p14:creationId xmlns:p14="http://schemas.microsoft.com/office/powerpoint/2010/main" val="92286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A5E28377-8973-4E62-9790-FD2DC934A093}" type="slidenum">
              <a:rPr lang="de-DE" smtClean="0"/>
              <a:t>2</a:t>
            </a:fld>
            <a:endParaRPr lang="de-DE"/>
          </a:p>
        </p:txBody>
      </p:sp>
    </p:spTree>
    <p:extLst>
      <p:ext uri="{BB962C8B-B14F-4D97-AF65-F5344CB8AC3E}">
        <p14:creationId xmlns:p14="http://schemas.microsoft.com/office/powerpoint/2010/main" val="1551634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www.allgeier.ch/it-blog"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www.allgeier.ch/events" TargetMode="Externa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ogo hell">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82AB66D-E5AD-464F-B8DD-E38FC347FB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57537" y="3050248"/>
            <a:ext cx="5887139" cy="1260000"/>
          </a:xfrm>
          <a:prstGeom prst="rect">
            <a:avLst/>
          </a:prstGeom>
        </p:spPr>
      </p:pic>
      <p:pic>
        <p:nvPicPr>
          <p:cNvPr id="3" name="Picture 2">
            <a:extLst>
              <a:ext uri="{FF2B5EF4-FFF2-40B4-BE49-F238E27FC236}">
                <a16:creationId xmlns:a16="http://schemas.microsoft.com/office/drawing/2014/main" id="{0437FB84-778C-4FD4-82B9-267F6E5EA04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57537" y="3050248"/>
            <a:ext cx="5887139" cy="1260000"/>
          </a:xfrm>
          <a:prstGeom prst="rect">
            <a:avLst/>
          </a:prstGeom>
        </p:spPr>
      </p:pic>
    </p:spTree>
    <p:extLst>
      <p:ext uri="{BB962C8B-B14F-4D97-AF65-F5344CB8AC3E}">
        <p14:creationId xmlns:p14="http://schemas.microsoft.com/office/powerpoint/2010/main" val="2145974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bschnitt">
    <p:spTree>
      <p:nvGrpSpPr>
        <p:cNvPr id="1" name=""/>
        <p:cNvGrpSpPr/>
        <p:nvPr/>
      </p:nvGrpSpPr>
      <p:grpSpPr>
        <a:xfrm>
          <a:off x="0" y="0"/>
          <a:ext cx="0" cy="0"/>
          <a:chOff x="0" y="0"/>
          <a:chExt cx="0" cy="0"/>
        </a:xfrm>
      </p:grpSpPr>
      <p:sp>
        <p:nvSpPr>
          <p:cNvPr id="3" name="Shape 638">
            <a:extLst>
              <a:ext uri="{FF2B5EF4-FFF2-40B4-BE49-F238E27FC236}">
                <a16:creationId xmlns:a16="http://schemas.microsoft.com/office/drawing/2014/main" id="{D48CF392-8339-4B56-9386-6A04A6E2764E}"/>
              </a:ext>
            </a:extLst>
          </p:cNvPr>
          <p:cNvSpPr/>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ctr"/>
          <a:lstStyle/>
          <a:p>
            <a:pPr>
              <a:defRPr sz="3200">
                <a:solidFill>
                  <a:srgbClr val="FFFFFF"/>
                </a:solidFill>
              </a:defRPr>
            </a:pPr>
            <a:endParaRPr lang="de-CH" sz="1600" noProof="0">
              <a:latin typeface="Arial" panose="020B0604020202020204" pitchFamily="34" charset="0"/>
              <a:cs typeface="Arial" panose="020B0604020202020204" pitchFamily="34" charset="0"/>
            </a:endParaRPr>
          </a:p>
        </p:txBody>
      </p:sp>
      <p:pic>
        <p:nvPicPr>
          <p:cNvPr id="4" name="Picture Placeholder 13">
            <a:extLst>
              <a:ext uri="{FF2B5EF4-FFF2-40B4-BE49-F238E27FC236}">
                <a16:creationId xmlns:a16="http://schemas.microsoft.com/office/drawing/2014/main" id="{1A0276F5-6AB9-4D63-9943-8A9FEF5886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
          <a:stretch/>
        </p:blipFill>
        <p:spPr>
          <a:xfrm>
            <a:off x="6096000" y="-758"/>
            <a:ext cx="6096000" cy="6858758"/>
          </a:xfrm>
          <a:prstGeom prst="rect">
            <a:avLst/>
          </a:prstGeom>
        </p:spPr>
      </p:pic>
      <p:sp>
        <p:nvSpPr>
          <p:cNvPr id="6" name="Subtitle 2">
            <a:extLst>
              <a:ext uri="{FF2B5EF4-FFF2-40B4-BE49-F238E27FC236}">
                <a16:creationId xmlns:a16="http://schemas.microsoft.com/office/drawing/2014/main" id="{4DE5C9FB-1EB2-484A-AFA2-EA05C2443FFE}"/>
              </a:ext>
            </a:extLst>
          </p:cNvPr>
          <p:cNvSpPr>
            <a:spLocks noGrp="1"/>
          </p:cNvSpPr>
          <p:nvPr>
            <p:ph type="subTitle" idx="1" hasCustomPrompt="1"/>
          </p:nvPr>
        </p:nvSpPr>
        <p:spPr>
          <a:xfrm>
            <a:off x="407988" y="3920564"/>
            <a:ext cx="4013200" cy="231347"/>
          </a:xfrm>
          <a:prstGeom prst="rect">
            <a:avLst/>
          </a:prstGeom>
        </p:spPr>
        <p:txBody>
          <a:bodyPr vert="horz">
            <a:noAutofit/>
          </a:bodyPr>
          <a:lstStyle>
            <a:lvl1pPr marL="0" indent="0" algn="l">
              <a:buNone/>
              <a:defRPr sz="1600" b="1">
                <a:solidFill>
                  <a:schemeClr val="accent4"/>
                </a:solidFill>
                <a:latin typeface="+mj-lt"/>
                <a:ea typeface="Open Sans" panose="020B0606030504020204" pitchFamily="34" charset="0"/>
                <a:cs typeface="Open Sans" panose="020B0606030504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vl6pPr marL="1143000" indent="0" algn="ctr">
              <a:buNone/>
              <a:defRPr/>
            </a:lvl6pPr>
            <a:lvl7pPr marL="1371600" indent="0" algn="ctr">
              <a:buNone/>
              <a:defRPr/>
            </a:lvl7pPr>
            <a:lvl8pPr marL="1600200" indent="0" algn="ctr">
              <a:buNone/>
              <a:defRPr/>
            </a:lvl8pPr>
            <a:lvl9pPr marL="1828800" indent="0" algn="ctr">
              <a:buNone/>
              <a:defRPr/>
            </a:lvl9pPr>
          </a:lstStyle>
          <a:p>
            <a:r>
              <a:rPr lang="de-CH" noProof="0"/>
              <a:t>Agendatitel</a:t>
            </a:r>
          </a:p>
        </p:txBody>
      </p:sp>
      <p:sp>
        <p:nvSpPr>
          <p:cNvPr id="9" name="Text Placeholder 3">
            <a:extLst>
              <a:ext uri="{FF2B5EF4-FFF2-40B4-BE49-F238E27FC236}">
                <a16:creationId xmlns:a16="http://schemas.microsoft.com/office/drawing/2014/main" id="{F739806D-E2AA-450B-948D-0BA08F808776}"/>
              </a:ext>
            </a:extLst>
          </p:cNvPr>
          <p:cNvSpPr>
            <a:spLocks noGrp="1"/>
          </p:cNvSpPr>
          <p:nvPr>
            <p:ph type="body" sz="quarter" idx="10" hasCustomPrompt="1"/>
          </p:nvPr>
        </p:nvSpPr>
        <p:spPr>
          <a:xfrm>
            <a:off x="407988" y="4175706"/>
            <a:ext cx="4013200" cy="1963939"/>
          </a:xfrm>
          <a:prstGeom prst="rect">
            <a:avLst/>
          </a:prstGeom>
        </p:spPr>
        <p:txBody>
          <a:bodyPr>
            <a:noAutofit/>
          </a:bodyPr>
          <a:lstStyle>
            <a:lvl1pPr marL="0" indent="0" algn="l">
              <a:lnSpc>
                <a:spcPts val="4600"/>
              </a:lnSpc>
              <a:buNone/>
              <a:defRPr sz="3200" b="1">
                <a:solidFill>
                  <a:schemeClr val="bg1"/>
                </a:solidFill>
                <a:latin typeface="+mj-lt"/>
                <a:ea typeface="Open Sans" panose="020B0606030504020204" pitchFamily="34" charset="0"/>
                <a:cs typeface="Open Sans" panose="020B0606030504020204" pitchFamily="34" charset="0"/>
              </a:defRPr>
            </a:lvl1pPr>
            <a:lvl2pPr marL="2286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4572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6858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914400" indent="0">
              <a:buNone/>
              <a:defRPr sz="3300" b="1">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de-CH" noProof="0"/>
              <a:t>Titel oder Thema durch Klicken hinzufügen</a:t>
            </a:r>
          </a:p>
        </p:txBody>
      </p:sp>
    </p:spTree>
    <p:extLst>
      <p:ext uri="{BB962C8B-B14F-4D97-AF65-F5344CB8AC3E}">
        <p14:creationId xmlns:p14="http://schemas.microsoft.com/office/powerpoint/2010/main" val="284256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B3FA368B-B059-4716-A6DD-42C72464920A}"/>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FEBA1CE2-D78D-46D2-BEF6-194C2635E820}"/>
              </a:ext>
            </a:extLst>
          </p:cNvPr>
          <p:cNvSpPr>
            <a:spLocks noGrp="1"/>
          </p:cNvSpPr>
          <p:nvPr>
            <p:ph type="title" hasCustomPrompt="1"/>
          </p:nvPr>
        </p:nvSpPr>
        <p:spPr/>
        <p:txBody>
          <a:bodyPr/>
          <a:lstStyle>
            <a:lvl1pPr>
              <a:defRPr/>
            </a:lvl1pPr>
          </a:lstStyle>
          <a:p>
            <a:r>
              <a:rPr lang="de-CH" noProof="0"/>
              <a:t>Überschrift durch Klicken hinzufügen</a:t>
            </a:r>
          </a:p>
        </p:txBody>
      </p:sp>
      <p:sp>
        <p:nvSpPr>
          <p:cNvPr id="6" name="Shape 5">
            <a:extLst>
              <a:ext uri="{FF2B5EF4-FFF2-40B4-BE49-F238E27FC236}">
                <a16:creationId xmlns:a16="http://schemas.microsoft.com/office/drawing/2014/main" id="{3EC1CC6A-CBC2-4826-B788-4A93CC1FED09}"/>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7" name="Picture 2">
            <a:extLst>
              <a:ext uri="{FF2B5EF4-FFF2-40B4-BE49-F238E27FC236}">
                <a16:creationId xmlns:a16="http://schemas.microsoft.com/office/drawing/2014/main" id="{E6D024C9-3663-4766-98F0-AD6715C6FE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99861835-A5ED-4BE2-8609-8EDB396A953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9" name="Shape 5">
            <a:extLst>
              <a:ext uri="{FF2B5EF4-FFF2-40B4-BE49-F238E27FC236}">
                <a16:creationId xmlns:a16="http://schemas.microsoft.com/office/drawing/2014/main" id="{564FC2FE-A590-4C1D-9435-30602757117A}"/>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Textplatzhalter 10">
            <a:extLst>
              <a:ext uri="{FF2B5EF4-FFF2-40B4-BE49-F238E27FC236}">
                <a16:creationId xmlns:a16="http://schemas.microsoft.com/office/drawing/2014/main" id="{D864B63B-C2EB-478F-AC23-1DF9CF1E0444}"/>
              </a:ext>
            </a:extLst>
          </p:cNvPr>
          <p:cNvSpPr>
            <a:spLocks noGrp="1"/>
          </p:cNvSpPr>
          <p:nvPr>
            <p:ph type="body" sz="quarter" idx="13" hasCustomPrompt="1"/>
          </p:nvPr>
        </p:nvSpPr>
        <p:spPr>
          <a:xfrm>
            <a:off x="407988" y="3176588"/>
            <a:ext cx="11395075" cy="2952750"/>
          </a:xfrm>
        </p:spPr>
        <p:txBody>
          <a:bodyPr/>
          <a:lstStyle>
            <a:lvl1pPr>
              <a:defRPr/>
            </a:lvl1pPr>
          </a:lstStyle>
          <a:p>
            <a:pPr lvl="0"/>
            <a:r>
              <a:rPr lang="de-CH" noProof="0"/>
              <a:t>Lorem ipsum dolor sit amet, consectetuer adipiscing elit. Aenean commodo ligula eget dolor. </a:t>
            </a:r>
          </a:p>
          <a:p>
            <a:pPr lvl="0"/>
            <a:r>
              <a:rPr lang="de-CH" noProof="0"/>
              <a:t>Lorem ipsum dolor sit amet, consectetuer adipiscing elit. Aenean commodo ligula eget dolor.</a:t>
            </a:r>
          </a:p>
          <a:p>
            <a:pPr lvl="0"/>
            <a:r>
              <a:rPr lang="de-CH" noProof="0"/>
              <a:t>Lorem ipsum dolor sit amet, consectetuer adipiscing elit. Aenean commodo ligula eget dolor.</a:t>
            </a:r>
          </a:p>
        </p:txBody>
      </p:sp>
      <p:sp>
        <p:nvSpPr>
          <p:cNvPr id="12" name="Foliennummernplatzhalter 5">
            <a:extLst>
              <a:ext uri="{FF2B5EF4-FFF2-40B4-BE49-F238E27FC236}">
                <a16:creationId xmlns:a16="http://schemas.microsoft.com/office/drawing/2014/main" id="{12F1DA71-404D-4545-A67B-DF41A394255B}"/>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86470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2 Spaltig Bullets">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B5537685-6B63-4AFE-B545-D62B0650535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sz="1600">
              <a:solidFill>
                <a:srgbClr val="010172"/>
              </a:solidFill>
              <a:latin typeface="+mj-lt"/>
            </a:endParaRPr>
          </a:p>
        </p:txBody>
      </p:sp>
      <p:sp>
        <p:nvSpPr>
          <p:cNvPr id="2" name="Titel 1">
            <a:extLst>
              <a:ext uri="{FF2B5EF4-FFF2-40B4-BE49-F238E27FC236}">
                <a16:creationId xmlns:a16="http://schemas.microsoft.com/office/drawing/2014/main" id="{C1EAE7D8-51AE-497C-993E-9DA0F128A62A}"/>
              </a:ext>
            </a:extLst>
          </p:cNvPr>
          <p:cNvSpPr>
            <a:spLocks noGrp="1"/>
          </p:cNvSpPr>
          <p:nvPr>
            <p:ph type="title" hasCustomPrompt="1"/>
          </p:nvPr>
        </p:nvSpPr>
        <p:spPr/>
        <p:txBody>
          <a:bodyPr/>
          <a:lstStyle>
            <a:lvl1pPr>
              <a:defRPr/>
            </a:lvl1pPr>
          </a:lstStyle>
          <a:p>
            <a:r>
              <a:rPr lang="de-DE" dirty="0"/>
              <a:t>Überschrift durch Klicken </a:t>
            </a:r>
            <a:r>
              <a:rPr lang="de-DE" dirty="0" err="1"/>
              <a:t>hinzufügena</a:t>
            </a:r>
            <a:endParaRPr lang="de-DE" dirty="0"/>
          </a:p>
        </p:txBody>
      </p:sp>
      <p:pic>
        <p:nvPicPr>
          <p:cNvPr id="4" name="Picture 2">
            <a:extLst>
              <a:ext uri="{FF2B5EF4-FFF2-40B4-BE49-F238E27FC236}">
                <a16:creationId xmlns:a16="http://schemas.microsoft.com/office/drawing/2014/main" id="{A6801932-5D8A-4D91-AF75-47F712130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83AA1F8C-F951-4276-94B4-8469ADD8113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75324B76-4357-41E8-815D-BDBCFD0A9D8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it-IT" sz="100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sz="100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hape 5">
            <a:extLst>
              <a:ext uri="{FF2B5EF4-FFF2-40B4-BE49-F238E27FC236}">
                <a16:creationId xmlns:a16="http://schemas.microsoft.com/office/drawing/2014/main" id="{9F560D19-5414-43FB-A6A4-DEEC52F80B39}"/>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it-IT" sz="800" b="0">
                <a:solidFill>
                  <a:srgbClr val="53585F"/>
                </a:solidFill>
                <a:latin typeface="+mj-lt"/>
                <a:ea typeface="Open Sans" panose="020B0606030504020204" pitchFamily="34" charset="0"/>
                <a:cs typeface="Open Sans" panose="020B0606030504020204" pitchFamily="34" charset="0"/>
              </a:rPr>
              <a:t>www.allgeier.ch</a:t>
            </a:r>
            <a:endParaRPr sz="800" b="0">
              <a:solidFill>
                <a:srgbClr val="53585F"/>
              </a:solidFill>
              <a:latin typeface="+mj-lt"/>
              <a:ea typeface="Open Sans" panose="020B0606030504020204" pitchFamily="34" charset="0"/>
              <a:cs typeface="Open Sans" panose="020B0606030504020204" pitchFamily="34" charset="0"/>
            </a:endParaRPr>
          </a:p>
        </p:txBody>
      </p:sp>
      <p:sp>
        <p:nvSpPr>
          <p:cNvPr id="9" name="Textplatzhalter 8">
            <a:extLst>
              <a:ext uri="{FF2B5EF4-FFF2-40B4-BE49-F238E27FC236}">
                <a16:creationId xmlns:a16="http://schemas.microsoft.com/office/drawing/2014/main" id="{8014AA33-51F4-4890-9E37-B6D1B12AB69F}"/>
              </a:ext>
            </a:extLst>
          </p:cNvPr>
          <p:cNvSpPr>
            <a:spLocks noGrp="1"/>
          </p:cNvSpPr>
          <p:nvPr>
            <p:ph type="body" sz="quarter" idx="11"/>
          </p:nvPr>
        </p:nvSpPr>
        <p:spPr>
          <a:xfrm>
            <a:off x="407988" y="3176588"/>
            <a:ext cx="5508000"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Textplatzhalter 10">
            <a:extLst>
              <a:ext uri="{FF2B5EF4-FFF2-40B4-BE49-F238E27FC236}">
                <a16:creationId xmlns:a16="http://schemas.microsoft.com/office/drawing/2014/main" id="{9E2DC72D-A2A6-48C5-9E0E-7D8E5D56825A}"/>
              </a:ext>
            </a:extLst>
          </p:cNvPr>
          <p:cNvSpPr>
            <a:spLocks noGrp="1"/>
          </p:cNvSpPr>
          <p:nvPr>
            <p:ph type="body" sz="quarter" idx="12"/>
          </p:nvPr>
        </p:nvSpPr>
        <p:spPr>
          <a:xfrm>
            <a:off x="6279673" y="3176588"/>
            <a:ext cx="5508000"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Foliennummernplatzhalter 5">
            <a:extLst>
              <a:ext uri="{FF2B5EF4-FFF2-40B4-BE49-F238E27FC236}">
                <a16:creationId xmlns:a16="http://schemas.microsoft.com/office/drawing/2014/main" id="{0681C7BE-8389-4EE7-8DCB-1232691602A8}"/>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DE" smtClean="0"/>
              <a:pPr/>
              <a:t>‹Nr.›</a:t>
            </a:fld>
            <a:endParaRPr lang="de-DE"/>
          </a:p>
        </p:txBody>
      </p:sp>
      <p:sp>
        <p:nvSpPr>
          <p:cNvPr id="13" name="Shape 3">
            <a:extLst>
              <a:ext uri="{FF2B5EF4-FFF2-40B4-BE49-F238E27FC236}">
                <a16:creationId xmlns:a16="http://schemas.microsoft.com/office/drawing/2014/main" id="{4EFCF781-2337-44F4-A479-6D3333AFE0CC}"/>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sz="1600">
              <a:solidFill>
                <a:srgbClr val="010172"/>
              </a:solidFill>
              <a:latin typeface="+mj-lt"/>
            </a:endParaRPr>
          </a:p>
        </p:txBody>
      </p:sp>
      <p:pic>
        <p:nvPicPr>
          <p:cNvPr id="14" name="Picture 2">
            <a:extLst>
              <a:ext uri="{FF2B5EF4-FFF2-40B4-BE49-F238E27FC236}">
                <a16:creationId xmlns:a16="http://schemas.microsoft.com/office/drawing/2014/main" id="{EC03873F-4E7F-4314-973B-A44194C561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5" name="Straight Connector 13">
            <a:extLst>
              <a:ext uri="{FF2B5EF4-FFF2-40B4-BE49-F238E27FC236}">
                <a16:creationId xmlns:a16="http://schemas.microsoft.com/office/drawing/2014/main" id="{C2582928-8CAC-402C-A2FC-368F5222DAD2}"/>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Shape 5">
            <a:extLst>
              <a:ext uri="{FF2B5EF4-FFF2-40B4-BE49-F238E27FC236}">
                <a16:creationId xmlns:a16="http://schemas.microsoft.com/office/drawing/2014/main" id="{D738E3AA-94C6-4F07-ABB7-D81BA813C244}"/>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Empowering</a:t>
            </a:r>
            <a:r>
              <a:rPr lang="it-IT" sz="1000" dirty="0">
                <a:solidFill>
                  <a:srgbClr val="53585F"/>
                </a:solidFill>
                <a:latin typeface="Open Sans" panose="020B0606030504020204" pitchFamily="34" charset="0"/>
                <a:ea typeface="Open Sans" panose="020B0606030504020204" pitchFamily="34" charset="0"/>
                <a:cs typeface="Open Sans" panose="020B0606030504020204" pitchFamily="34" charset="0"/>
              </a:rPr>
              <a:t> </a:t>
            </a:r>
            <a:r>
              <a:rPr lang="it-IT" sz="1000" dirty="0" err="1">
                <a:solidFill>
                  <a:srgbClr val="53585F"/>
                </a:solidFill>
                <a:latin typeface="Open Sans" panose="020B0606030504020204" pitchFamily="34" charset="0"/>
                <a:ea typeface="Open Sans" panose="020B0606030504020204" pitchFamily="34" charset="0"/>
                <a:cs typeface="Open Sans" panose="020B0606030504020204" pitchFamily="34" charset="0"/>
              </a:rPr>
              <a:t>You</a:t>
            </a:r>
            <a:endParaRPr sz="1000" dirty="0">
              <a:solidFill>
                <a:srgbClr val="53585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Shape 5">
            <a:extLst>
              <a:ext uri="{FF2B5EF4-FFF2-40B4-BE49-F238E27FC236}">
                <a16:creationId xmlns:a16="http://schemas.microsoft.com/office/drawing/2014/main" id="{E0D0756D-417C-4BF9-B0F8-942B3DBDD316}"/>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it-IT" sz="800" b="0">
                <a:solidFill>
                  <a:srgbClr val="53585F"/>
                </a:solidFill>
                <a:latin typeface="+mj-lt"/>
                <a:ea typeface="Open Sans" panose="020B0606030504020204" pitchFamily="34" charset="0"/>
                <a:cs typeface="Open Sans" panose="020B0606030504020204" pitchFamily="34" charset="0"/>
              </a:rPr>
              <a:t>www.allgeier.ch</a:t>
            </a:r>
            <a:endParaRPr sz="800" b="0">
              <a:solidFill>
                <a:srgbClr val="53585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3206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2 Spaltig Fließtext">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13A846DD-FF8F-4F70-ABB5-999BC8EF68AA}"/>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C1EAE7D8-51AE-497C-993E-9DA0F128A62A}"/>
              </a:ext>
            </a:extLst>
          </p:cNvPr>
          <p:cNvSpPr>
            <a:spLocks noGrp="1"/>
          </p:cNvSpPr>
          <p:nvPr>
            <p:ph type="title" hasCustomPrompt="1"/>
          </p:nvPr>
        </p:nvSpPr>
        <p:spPr/>
        <p:txBody>
          <a:bodyPr/>
          <a:lstStyle/>
          <a:p>
            <a:r>
              <a:rPr lang="de-CH" noProof="0"/>
              <a:t>Überschrift durch Klicken hinzufügen</a:t>
            </a:r>
          </a:p>
        </p:txBody>
      </p:sp>
      <p:pic>
        <p:nvPicPr>
          <p:cNvPr id="4" name="Picture 2">
            <a:extLst>
              <a:ext uri="{FF2B5EF4-FFF2-40B4-BE49-F238E27FC236}">
                <a16:creationId xmlns:a16="http://schemas.microsoft.com/office/drawing/2014/main" id="{A6801932-5D8A-4D91-AF75-47F712130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83AA1F8C-F951-4276-94B4-8469ADD8113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75324B76-4357-41E8-815D-BDBCFD0A9D8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7" name="Shape 5">
            <a:extLst>
              <a:ext uri="{FF2B5EF4-FFF2-40B4-BE49-F238E27FC236}">
                <a16:creationId xmlns:a16="http://schemas.microsoft.com/office/drawing/2014/main" id="{9F560D19-5414-43FB-A6A4-DEEC52F80B39}"/>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9" name="Textplatzhalter 8">
            <a:extLst>
              <a:ext uri="{FF2B5EF4-FFF2-40B4-BE49-F238E27FC236}">
                <a16:creationId xmlns:a16="http://schemas.microsoft.com/office/drawing/2014/main" id="{8014AA33-51F4-4890-9E37-B6D1B12AB69F}"/>
              </a:ext>
            </a:extLst>
          </p:cNvPr>
          <p:cNvSpPr>
            <a:spLocks noGrp="1"/>
          </p:cNvSpPr>
          <p:nvPr>
            <p:ph type="body" sz="quarter" idx="11" hasCustomPrompt="1"/>
          </p:nvPr>
        </p:nvSpPr>
        <p:spPr>
          <a:xfrm>
            <a:off x="407988" y="3176588"/>
            <a:ext cx="5508000" cy="2952750"/>
          </a:xfrm>
        </p:spPr>
        <p:txBody>
          <a:bodyPr/>
          <a:lstStyle>
            <a:lvl1pPr marL="0" indent="0">
              <a:buNone/>
              <a:defRPr/>
            </a:lvl1pPr>
            <a:lvl2pPr marL="361950" indent="0">
              <a:buNone/>
              <a:defRPr/>
            </a:lvl2pPr>
            <a:lvl3pPr marL="715963" indent="0">
              <a:buNone/>
              <a:defRPr/>
            </a:lvl3pPr>
            <a:lvl4pPr marL="1077913" indent="0">
              <a:buNone/>
              <a:defRPr/>
            </a:lvl4pPr>
            <a:lvl5pPr marL="1431925" indent="0">
              <a:buNone/>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Mastertextformat bearbeiten Mastertextformat bearbeiten Mastertextformat bearbeiten</a:t>
            </a:r>
          </a:p>
        </p:txBody>
      </p:sp>
      <p:sp>
        <p:nvSpPr>
          <p:cNvPr id="11" name="Textplatzhalter 10">
            <a:extLst>
              <a:ext uri="{FF2B5EF4-FFF2-40B4-BE49-F238E27FC236}">
                <a16:creationId xmlns:a16="http://schemas.microsoft.com/office/drawing/2014/main" id="{9E2DC72D-A2A6-48C5-9E0E-7D8E5D56825A}"/>
              </a:ext>
            </a:extLst>
          </p:cNvPr>
          <p:cNvSpPr>
            <a:spLocks noGrp="1"/>
          </p:cNvSpPr>
          <p:nvPr>
            <p:ph type="body" sz="quarter" idx="12" hasCustomPrompt="1"/>
          </p:nvPr>
        </p:nvSpPr>
        <p:spPr>
          <a:xfrm>
            <a:off x="6279673" y="3176588"/>
            <a:ext cx="5508000" cy="2952750"/>
          </a:xfrm>
        </p:spPr>
        <p:txBody>
          <a:bodyPr/>
          <a:lstStyle>
            <a:lvl1pPr marL="0" indent="0">
              <a:buNone/>
              <a:defRPr/>
            </a:lvl1pPr>
            <a:lvl2pPr marL="361950" indent="0">
              <a:buNone/>
              <a:defRPr/>
            </a:lvl2pPr>
            <a:lvl3pPr marL="715963" indent="0">
              <a:buNone/>
              <a:defRPr/>
            </a:lvl3pPr>
            <a:lvl4pPr marL="1077913" indent="0">
              <a:buNone/>
              <a:defRPr/>
            </a:lvl4pPr>
            <a:lvl5pPr marL="1431925" indent="0">
              <a:buNone/>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Mastertextformat bearbeiten Mastertextformat bearbeiten Mastertextformat bearbeiten</a:t>
            </a:r>
          </a:p>
        </p:txBody>
      </p:sp>
      <p:sp>
        <p:nvSpPr>
          <p:cNvPr id="12" name="Foliennummernplatzhalter 5">
            <a:extLst>
              <a:ext uri="{FF2B5EF4-FFF2-40B4-BE49-F238E27FC236}">
                <a16:creationId xmlns:a16="http://schemas.microsoft.com/office/drawing/2014/main" id="{BBF6A2B3-5C05-41D8-9289-8B779153A2C7}"/>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3" name="Shape 3">
            <a:extLst>
              <a:ext uri="{FF2B5EF4-FFF2-40B4-BE49-F238E27FC236}">
                <a16:creationId xmlns:a16="http://schemas.microsoft.com/office/drawing/2014/main" id="{AC9352CE-515B-432D-BB97-6B597FBE991A}"/>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4" name="Picture 2">
            <a:extLst>
              <a:ext uri="{FF2B5EF4-FFF2-40B4-BE49-F238E27FC236}">
                <a16:creationId xmlns:a16="http://schemas.microsoft.com/office/drawing/2014/main" id="{0C476DEA-3613-4731-A86B-74FD367541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5" name="Straight Connector 13">
            <a:extLst>
              <a:ext uri="{FF2B5EF4-FFF2-40B4-BE49-F238E27FC236}">
                <a16:creationId xmlns:a16="http://schemas.microsoft.com/office/drawing/2014/main" id="{17BF6033-5CAF-4145-AF2A-290DA5F931D8}"/>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Shape 5">
            <a:extLst>
              <a:ext uri="{FF2B5EF4-FFF2-40B4-BE49-F238E27FC236}">
                <a16:creationId xmlns:a16="http://schemas.microsoft.com/office/drawing/2014/main" id="{89E41137-D8A2-4207-BECB-BCD300E431B1}"/>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7" name="Shape 5">
            <a:extLst>
              <a:ext uri="{FF2B5EF4-FFF2-40B4-BE49-F238E27FC236}">
                <a16:creationId xmlns:a16="http://schemas.microsoft.com/office/drawing/2014/main" id="{862981BD-50C1-42C4-8A31-D71801FEB0E9}"/>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1448248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Only">
    <p:spTree>
      <p:nvGrpSpPr>
        <p:cNvPr id="1" name=""/>
        <p:cNvGrpSpPr/>
        <p:nvPr/>
      </p:nvGrpSpPr>
      <p:grpSpPr>
        <a:xfrm>
          <a:off x="0" y="0"/>
          <a:ext cx="0" cy="0"/>
          <a:chOff x="0" y="0"/>
          <a:chExt cx="0" cy="0"/>
        </a:xfrm>
      </p:grpSpPr>
      <p:sp>
        <p:nvSpPr>
          <p:cNvPr id="4" name="Shape 3">
            <a:extLst>
              <a:ext uri="{FF2B5EF4-FFF2-40B4-BE49-F238E27FC236}">
                <a16:creationId xmlns:a16="http://schemas.microsoft.com/office/drawing/2014/main" id="{D5771CAF-0AC4-4295-AED2-E733BCE29110}"/>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5" name="Picture 2">
            <a:extLst>
              <a:ext uri="{FF2B5EF4-FFF2-40B4-BE49-F238E27FC236}">
                <a16:creationId xmlns:a16="http://schemas.microsoft.com/office/drawing/2014/main" id="{188DBD86-401C-4D3F-B0F2-3CB4C38866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6" name="Straight Connector 13">
            <a:extLst>
              <a:ext uri="{FF2B5EF4-FFF2-40B4-BE49-F238E27FC236}">
                <a16:creationId xmlns:a16="http://schemas.microsoft.com/office/drawing/2014/main" id="{3573F44B-914A-4E89-96C7-C3676DA198B1}"/>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7" name="Shape 5">
            <a:extLst>
              <a:ext uri="{FF2B5EF4-FFF2-40B4-BE49-F238E27FC236}">
                <a16:creationId xmlns:a16="http://schemas.microsoft.com/office/drawing/2014/main" id="{10F65437-35C2-4922-99AB-CC70CE504B4F}"/>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8" name="Shape 5">
            <a:extLst>
              <a:ext uri="{FF2B5EF4-FFF2-40B4-BE49-F238E27FC236}">
                <a16:creationId xmlns:a16="http://schemas.microsoft.com/office/drawing/2014/main" id="{1396385E-8BE0-4808-B242-FB70F412AA8A}"/>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2" name="Titel 1">
            <a:extLst>
              <a:ext uri="{FF2B5EF4-FFF2-40B4-BE49-F238E27FC236}">
                <a16:creationId xmlns:a16="http://schemas.microsoft.com/office/drawing/2014/main" id="{FFFAA380-B8FC-4573-812D-4E5F69B13EDB}"/>
              </a:ext>
            </a:extLst>
          </p:cNvPr>
          <p:cNvSpPr>
            <a:spLocks noGrp="1"/>
          </p:cNvSpPr>
          <p:nvPr>
            <p:ph type="title"/>
          </p:nvPr>
        </p:nvSpPr>
        <p:spPr/>
        <p:txBody>
          <a:bodyPr/>
          <a:lstStyle/>
          <a:p>
            <a:r>
              <a:rPr lang="en-US" noProof="0"/>
              <a:t>Click to edit Master title style</a:t>
            </a:r>
            <a:endParaRPr lang="de-CH" noProof="0"/>
          </a:p>
        </p:txBody>
      </p:sp>
      <p:sp>
        <p:nvSpPr>
          <p:cNvPr id="9" name="Foliennummernplatzhalter 5">
            <a:extLst>
              <a:ext uri="{FF2B5EF4-FFF2-40B4-BE49-F238E27FC236}">
                <a16:creationId xmlns:a16="http://schemas.microsoft.com/office/drawing/2014/main" id="{23FFD465-062A-4EA1-A910-861C07633386}"/>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0" name="Shape 3">
            <a:extLst>
              <a:ext uri="{FF2B5EF4-FFF2-40B4-BE49-F238E27FC236}">
                <a16:creationId xmlns:a16="http://schemas.microsoft.com/office/drawing/2014/main" id="{9FA821E3-D164-40E5-9C42-E483301AD212}"/>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1" name="Picture 2">
            <a:extLst>
              <a:ext uri="{FF2B5EF4-FFF2-40B4-BE49-F238E27FC236}">
                <a16:creationId xmlns:a16="http://schemas.microsoft.com/office/drawing/2014/main" id="{91D79A3C-24E6-494B-8227-BA707114D4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BCBD5D04-F1E2-49F3-8891-B72FDA0CFB21}"/>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Shape 5">
            <a:extLst>
              <a:ext uri="{FF2B5EF4-FFF2-40B4-BE49-F238E27FC236}">
                <a16:creationId xmlns:a16="http://schemas.microsoft.com/office/drawing/2014/main" id="{9C1D6A4D-484D-4567-AF81-A4C3FB710EAA}"/>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4" name="Shape 5">
            <a:extLst>
              <a:ext uri="{FF2B5EF4-FFF2-40B4-BE49-F238E27FC236}">
                <a16:creationId xmlns:a16="http://schemas.microsoft.com/office/drawing/2014/main" id="{A0A384F2-37C8-4DE4-A3D5-C6274D8955DC}"/>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3706530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 Bilder 3 Zeili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05D3867-8F00-4542-82CA-73E702F48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3210FB69-E386-42FD-908A-8C9D3AA0264F}"/>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 name="Titel 1">
            <a:extLst>
              <a:ext uri="{FF2B5EF4-FFF2-40B4-BE49-F238E27FC236}">
                <a16:creationId xmlns:a16="http://schemas.microsoft.com/office/drawing/2014/main" id="{3C3B3478-E749-4BE9-94B3-EEF882FBCB1D}"/>
              </a:ext>
            </a:extLst>
          </p:cNvPr>
          <p:cNvSpPr>
            <a:spLocks noGrp="1"/>
          </p:cNvSpPr>
          <p:nvPr>
            <p:ph type="title"/>
          </p:nvPr>
        </p:nvSpPr>
        <p:spPr>
          <a:xfrm>
            <a:off x="407988" y="1557338"/>
            <a:ext cx="6042431" cy="1331912"/>
          </a:xfrm>
        </p:spPr>
        <p:txBody>
          <a:bodyPr/>
          <a:lstStyle/>
          <a:p>
            <a:r>
              <a:rPr lang="en-US" noProof="0"/>
              <a:t>Click to edit Master title style</a:t>
            </a:r>
            <a:endParaRPr lang="de-CH" noProof="0"/>
          </a:p>
        </p:txBody>
      </p:sp>
      <p:sp>
        <p:nvSpPr>
          <p:cNvPr id="5" name="Bildplatzhalter 4">
            <a:extLst>
              <a:ext uri="{FF2B5EF4-FFF2-40B4-BE49-F238E27FC236}">
                <a16:creationId xmlns:a16="http://schemas.microsoft.com/office/drawing/2014/main" id="{C6894EF4-B8E5-455F-95AF-7E5956E0F13D}"/>
              </a:ext>
            </a:extLst>
          </p:cNvPr>
          <p:cNvSpPr>
            <a:spLocks noGrp="1"/>
          </p:cNvSpPr>
          <p:nvPr>
            <p:ph type="pic" sz="quarter" idx="11" hasCustomPrompt="1"/>
          </p:nvPr>
        </p:nvSpPr>
        <p:spPr>
          <a:xfrm>
            <a:off x="6811963" y="0"/>
            <a:ext cx="5380037" cy="2196000"/>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6" name="Bildplatzhalter 4">
            <a:extLst>
              <a:ext uri="{FF2B5EF4-FFF2-40B4-BE49-F238E27FC236}">
                <a16:creationId xmlns:a16="http://schemas.microsoft.com/office/drawing/2014/main" id="{277A49D5-8946-4463-965D-8226C1D838A6}"/>
              </a:ext>
            </a:extLst>
          </p:cNvPr>
          <p:cNvSpPr>
            <a:spLocks noGrp="1"/>
          </p:cNvSpPr>
          <p:nvPr>
            <p:ph type="pic" sz="quarter" idx="12" hasCustomPrompt="1"/>
          </p:nvPr>
        </p:nvSpPr>
        <p:spPr>
          <a:xfrm>
            <a:off x="6811962" y="2331000"/>
            <a:ext cx="5380037" cy="2196000"/>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7" name="Bildplatzhalter 4">
            <a:extLst>
              <a:ext uri="{FF2B5EF4-FFF2-40B4-BE49-F238E27FC236}">
                <a16:creationId xmlns:a16="http://schemas.microsoft.com/office/drawing/2014/main" id="{E1EFAE38-CB92-437F-A8A2-1A95F8F59723}"/>
              </a:ext>
            </a:extLst>
          </p:cNvPr>
          <p:cNvSpPr>
            <a:spLocks noGrp="1"/>
          </p:cNvSpPr>
          <p:nvPr>
            <p:ph type="pic" sz="quarter" idx="13" hasCustomPrompt="1"/>
          </p:nvPr>
        </p:nvSpPr>
        <p:spPr>
          <a:xfrm>
            <a:off x="6811963" y="4661441"/>
            <a:ext cx="5380037" cy="2196000"/>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9" name="Textplatzhalter 8">
            <a:extLst>
              <a:ext uri="{FF2B5EF4-FFF2-40B4-BE49-F238E27FC236}">
                <a16:creationId xmlns:a16="http://schemas.microsoft.com/office/drawing/2014/main" id="{8709EE6C-169F-4375-9629-C7A6754C4A06}"/>
              </a:ext>
            </a:extLst>
          </p:cNvPr>
          <p:cNvSpPr>
            <a:spLocks noGrp="1"/>
          </p:cNvSpPr>
          <p:nvPr>
            <p:ph type="body" sz="quarter" idx="14"/>
          </p:nvPr>
        </p:nvSpPr>
        <p:spPr>
          <a:xfrm>
            <a:off x="407988" y="3176588"/>
            <a:ext cx="6042025"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0" name="Shape 5">
            <a:extLst>
              <a:ext uri="{FF2B5EF4-FFF2-40B4-BE49-F238E27FC236}">
                <a16:creationId xmlns:a16="http://schemas.microsoft.com/office/drawing/2014/main" id="{5DEAD073-2000-4969-AF6A-D01468ED88B0}"/>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13" name="Picture 2">
            <a:extLst>
              <a:ext uri="{FF2B5EF4-FFF2-40B4-BE49-F238E27FC236}">
                <a16:creationId xmlns:a16="http://schemas.microsoft.com/office/drawing/2014/main" id="{04108C70-8852-4029-93C8-5962BECCAA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4" name="Straight Connector 13">
            <a:extLst>
              <a:ext uri="{FF2B5EF4-FFF2-40B4-BE49-F238E27FC236}">
                <a16:creationId xmlns:a16="http://schemas.microsoft.com/office/drawing/2014/main" id="{8F738929-0AE8-4732-8216-42B91A59A1DC}"/>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5" name="Shape 5">
            <a:extLst>
              <a:ext uri="{FF2B5EF4-FFF2-40B4-BE49-F238E27FC236}">
                <a16:creationId xmlns:a16="http://schemas.microsoft.com/office/drawing/2014/main" id="{28A3AD32-8B2F-48F5-BCDC-C17A49B0B495}"/>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3102334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Bilder 2 Zeil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197227-248F-46B7-AFB1-86CDC0716C2C}"/>
              </a:ext>
            </a:extLst>
          </p:cNvPr>
          <p:cNvSpPr>
            <a:spLocks noGrp="1"/>
          </p:cNvSpPr>
          <p:nvPr>
            <p:ph type="title"/>
          </p:nvPr>
        </p:nvSpPr>
        <p:spPr>
          <a:xfrm>
            <a:off x="407988" y="1557338"/>
            <a:ext cx="6049519" cy="1331912"/>
          </a:xfrm>
        </p:spPr>
        <p:txBody>
          <a:bodyPr>
            <a:noAutofit/>
          </a:bodyPr>
          <a:lstStyle/>
          <a:p>
            <a:r>
              <a:rPr lang="en-US" noProof="0"/>
              <a:t>Click to edit Master title style</a:t>
            </a:r>
            <a:endParaRPr lang="de-CH" noProof="0"/>
          </a:p>
        </p:txBody>
      </p:sp>
      <p:sp>
        <p:nvSpPr>
          <p:cNvPr id="5" name="Textplatzhalter 4">
            <a:extLst>
              <a:ext uri="{FF2B5EF4-FFF2-40B4-BE49-F238E27FC236}">
                <a16:creationId xmlns:a16="http://schemas.microsoft.com/office/drawing/2014/main" id="{D6FD3CDF-D8BF-4804-BC19-FABB6932F112}"/>
              </a:ext>
            </a:extLst>
          </p:cNvPr>
          <p:cNvSpPr>
            <a:spLocks noGrp="1"/>
          </p:cNvSpPr>
          <p:nvPr>
            <p:ph type="body" sz="quarter" idx="10"/>
          </p:nvPr>
        </p:nvSpPr>
        <p:spPr>
          <a:xfrm>
            <a:off x="407988" y="3176588"/>
            <a:ext cx="6064250"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6" name="Bildplatzhalter 4">
            <a:extLst>
              <a:ext uri="{FF2B5EF4-FFF2-40B4-BE49-F238E27FC236}">
                <a16:creationId xmlns:a16="http://schemas.microsoft.com/office/drawing/2014/main" id="{D931C92A-F77B-4860-A9AD-DC2B67EB2861}"/>
              </a:ext>
            </a:extLst>
          </p:cNvPr>
          <p:cNvSpPr>
            <a:spLocks noGrp="1"/>
          </p:cNvSpPr>
          <p:nvPr>
            <p:ph type="pic" sz="quarter" idx="12" hasCustomPrompt="1"/>
          </p:nvPr>
        </p:nvSpPr>
        <p:spPr>
          <a:xfrm>
            <a:off x="6811963" y="1557337"/>
            <a:ext cx="5380037" cy="2241559"/>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7" name="Bildplatzhalter 4">
            <a:extLst>
              <a:ext uri="{FF2B5EF4-FFF2-40B4-BE49-F238E27FC236}">
                <a16:creationId xmlns:a16="http://schemas.microsoft.com/office/drawing/2014/main" id="{DCD61787-F913-4F8B-B993-E2492B734F11}"/>
              </a:ext>
            </a:extLst>
          </p:cNvPr>
          <p:cNvSpPr>
            <a:spLocks noGrp="1"/>
          </p:cNvSpPr>
          <p:nvPr>
            <p:ph type="pic" sz="quarter" idx="13" hasCustomPrompt="1"/>
          </p:nvPr>
        </p:nvSpPr>
        <p:spPr>
          <a:xfrm>
            <a:off x="6811964" y="3887778"/>
            <a:ext cx="5380037" cy="2241559"/>
          </a:xfrm>
          <a:solidFill>
            <a:schemeClr val="tx2"/>
          </a:solidFill>
        </p:spPr>
        <p:txBody>
          <a:bodyPr/>
          <a:lstStyle>
            <a:lvl1pPr marL="0" indent="0" algn="ctr">
              <a:buNone/>
              <a:defRPr>
                <a:solidFill>
                  <a:schemeClr val="bg1"/>
                </a:solidFill>
              </a:defRPr>
            </a:lvl1pPr>
          </a:lstStyle>
          <a:p>
            <a:r>
              <a:rPr lang="de-CH" noProof="0"/>
              <a:t>Bild durch Klicken hinzufügen</a:t>
            </a:r>
          </a:p>
        </p:txBody>
      </p:sp>
      <p:sp>
        <p:nvSpPr>
          <p:cNvPr id="8" name="Shape 3">
            <a:extLst>
              <a:ext uri="{FF2B5EF4-FFF2-40B4-BE49-F238E27FC236}">
                <a16:creationId xmlns:a16="http://schemas.microsoft.com/office/drawing/2014/main" id="{EBB87557-0DFF-47A2-9EBD-4B2F3D199912}"/>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0" name="Picture 2">
            <a:extLst>
              <a:ext uri="{FF2B5EF4-FFF2-40B4-BE49-F238E27FC236}">
                <a16:creationId xmlns:a16="http://schemas.microsoft.com/office/drawing/2014/main" id="{9D170392-0A15-443E-B214-3CA777E4CD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1" name="Straight Connector 13">
            <a:extLst>
              <a:ext uri="{FF2B5EF4-FFF2-40B4-BE49-F238E27FC236}">
                <a16:creationId xmlns:a16="http://schemas.microsoft.com/office/drawing/2014/main" id="{7A440A4D-C263-44A9-BBC7-4D4DE5576BC3}"/>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2" name="Shape 5">
            <a:extLst>
              <a:ext uri="{FF2B5EF4-FFF2-40B4-BE49-F238E27FC236}">
                <a16:creationId xmlns:a16="http://schemas.microsoft.com/office/drawing/2014/main" id="{E2EA8C5E-B6AA-43A4-BDBE-1DE80FFF8B71}"/>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3" name="Shape 5">
            <a:extLst>
              <a:ext uri="{FF2B5EF4-FFF2-40B4-BE49-F238E27FC236}">
                <a16:creationId xmlns:a16="http://schemas.microsoft.com/office/drawing/2014/main" id="{E6671519-2A72-4600-972C-96499D2EC9BA}"/>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4" name="Foliennummernplatzhalter 5">
            <a:extLst>
              <a:ext uri="{FF2B5EF4-FFF2-40B4-BE49-F238E27FC236}">
                <a16:creationId xmlns:a16="http://schemas.microsoft.com/office/drawing/2014/main" id="{38888518-D937-41EE-A132-B8BAD6191E08}"/>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5" name="Shape 3">
            <a:extLst>
              <a:ext uri="{FF2B5EF4-FFF2-40B4-BE49-F238E27FC236}">
                <a16:creationId xmlns:a16="http://schemas.microsoft.com/office/drawing/2014/main" id="{382E94A5-0303-407C-A86A-4894EE16406D}"/>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6" name="Picture 2">
            <a:extLst>
              <a:ext uri="{FF2B5EF4-FFF2-40B4-BE49-F238E27FC236}">
                <a16:creationId xmlns:a16="http://schemas.microsoft.com/office/drawing/2014/main" id="{71D116E8-25AA-48A7-9A13-F8BC921074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7" name="Straight Connector 13">
            <a:extLst>
              <a:ext uri="{FF2B5EF4-FFF2-40B4-BE49-F238E27FC236}">
                <a16:creationId xmlns:a16="http://schemas.microsoft.com/office/drawing/2014/main" id="{0D585841-A77A-42D4-AB26-34789808CB42}"/>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8" name="Shape 5">
            <a:extLst>
              <a:ext uri="{FF2B5EF4-FFF2-40B4-BE49-F238E27FC236}">
                <a16:creationId xmlns:a16="http://schemas.microsoft.com/office/drawing/2014/main" id="{A14BC183-9DC6-4CED-87A6-473A4811D4B6}"/>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9" name="Shape 5">
            <a:extLst>
              <a:ext uri="{FF2B5EF4-FFF2-40B4-BE49-F238E27FC236}">
                <a16:creationId xmlns:a16="http://schemas.microsoft.com/office/drawing/2014/main" id="{E743A25F-CE60-4A83-ABE8-B6B2AC725506}"/>
              </a:ext>
            </a:extLst>
          </p:cNvPr>
          <p:cNvSpPr/>
          <p:nvPr userDrawn="1"/>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942249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ld rechts + Content">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E828AC0-CA3A-4BA3-BDC2-CC0984FE7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9" name="Straight Connector 13">
            <a:extLst>
              <a:ext uri="{FF2B5EF4-FFF2-40B4-BE49-F238E27FC236}">
                <a16:creationId xmlns:a16="http://schemas.microsoft.com/office/drawing/2014/main" id="{967F46BA-61F0-4EBA-898B-1D4F4421FBE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53117411-E83C-46BC-8CE8-42B02CEE85E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Shape 5">
            <a:extLst>
              <a:ext uri="{FF2B5EF4-FFF2-40B4-BE49-F238E27FC236}">
                <a16:creationId xmlns:a16="http://schemas.microsoft.com/office/drawing/2014/main" id="{F9ACDB3C-79A5-4045-9863-E9BA11F913C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2" name="Titel 1">
            <a:extLst>
              <a:ext uri="{FF2B5EF4-FFF2-40B4-BE49-F238E27FC236}">
                <a16:creationId xmlns:a16="http://schemas.microsoft.com/office/drawing/2014/main" id="{E51A09C0-A7F6-4A9B-89A5-176670CC8402}"/>
              </a:ext>
            </a:extLst>
          </p:cNvPr>
          <p:cNvSpPr>
            <a:spLocks noGrp="1"/>
          </p:cNvSpPr>
          <p:nvPr>
            <p:ph type="title" hasCustomPrompt="1"/>
          </p:nvPr>
        </p:nvSpPr>
        <p:spPr>
          <a:xfrm>
            <a:off x="407987" y="1557338"/>
            <a:ext cx="6045439" cy="1331912"/>
          </a:xfrm>
        </p:spPr>
        <p:txBody>
          <a:bodyPr>
            <a:noAutofit/>
          </a:bodyPr>
          <a:lstStyle/>
          <a:p>
            <a:r>
              <a:rPr lang="de-CH" noProof="0"/>
              <a:t>Überschrift durch Klicken hinzufügen</a:t>
            </a:r>
          </a:p>
        </p:txBody>
      </p:sp>
      <p:sp>
        <p:nvSpPr>
          <p:cNvPr id="3" name="Foliennummernplatzhalter 2">
            <a:extLst>
              <a:ext uri="{FF2B5EF4-FFF2-40B4-BE49-F238E27FC236}">
                <a16:creationId xmlns:a16="http://schemas.microsoft.com/office/drawing/2014/main" id="{2C8A213C-BB1A-4C0B-99A9-B581A60EE486}"/>
              </a:ext>
            </a:extLst>
          </p:cNvPr>
          <p:cNvSpPr>
            <a:spLocks noGrp="1"/>
          </p:cNvSpPr>
          <p:nvPr>
            <p:ph type="sldNum" sz="quarter" idx="10"/>
          </p:nvPr>
        </p:nvSpPr>
        <p:spPr>
          <a:xfrm>
            <a:off x="9052847" y="6432493"/>
            <a:ext cx="2743200" cy="365125"/>
          </a:xfrm>
          <a:prstGeom prst="rect">
            <a:avLst/>
          </a:prstGeom>
        </p:spPr>
        <p:txBody>
          <a:bodyPr/>
          <a:lstStyle/>
          <a:p>
            <a:fld id="{36D3958B-177D-4834-A246-9F824B1D4378}" type="slidenum">
              <a:rPr lang="de-CH" noProof="0" smtClean="0"/>
              <a:pPr/>
              <a:t>‹Nr.›</a:t>
            </a:fld>
            <a:endParaRPr lang="de-CH" noProof="0"/>
          </a:p>
        </p:txBody>
      </p:sp>
      <p:sp>
        <p:nvSpPr>
          <p:cNvPr id="5" name="Bildplatzhalter 4">
            <a:extLst>
              <a:ext uri="{FF2B5EF4-FFF2-40B4-BE49-F238E27FC236}">
                <a16:creationId xmlns:a16="http://schemas.microsoft.com/office/drawing/2014/main" id="{390DB4EC-FD2D-44CF-ACEA-0468D3214567}"/>
              </a:ext>
            </a:extLst>
          </p:cNvPr>
          <p:cNvSpPr>
            <a:spLocks noGrp="1"/>
          </p:cNvSpPr>
          <p:nvPr>
            <p:ph type="pic" sz="quarter" idx="11" hasCustomPrompt="1"/>
          </p:nvPr>
        </p:nvSpPr>
        <p:spPr>
          <a:xfrm>
            <a:off x="6792000" y="0"/>
            <a:ext cx="5400000" cy="6858000"/>
          </a:xfrm>
          <a:solidFill>
            <a:schemeClr val="tx2"/>
          </a:solidFill>
        </p:spPr>
        <p:txBody>
          <a:bodyPr anchor="t"/>
          <a:lstStyle>
            <a:lvl1pPr marL="0" indent="0" algn="ctr">
              <a:buNone/>
              <a:defRPr>
                <a:solidFill>
                  <a:schemeClr val="bg1"/>
                </a:solidFill>
              </a:defRPr>
            </a:lvl1pPr>
          </a:lstStyle>
          <a:p>
            <a:r>
              <a:rPr lang="de-CH" noProof="0"/>
              <a:t>Bild durch Klicken auf das Symbol hinzufügen</a:t>
            </a:r>
          </a:p>
        </p:txBody>
      </p:sp>
      <p:sp>
        <p:nvSpPr>
          <p:cNvPr id="7" name="Textplatzhalter 6">
            <a:extLst>
              <a:ext uri="{FF2B5EF4-FFF2-40B4-BE49-F238E27FC236}">
                <a16:creationId xmlns:a16="http://schemas.microsoft.com/office/drawing/2014/main" id="{BFC5EC34-37B6-4AE1-90FF-A30314EB5C8B}"/>
              </a:ext>
            </a:extLst>
          </p:cNvPr>
          <p:cNvSpPr>
            <a:spLocks noGrp="1"/>
          </p:cNvSpPr>
          <p:nvPr>
            <p:ph type="body" sz="quarter" idx="12"/>
          </p:nvPr>
        </p:nvSpPr>
        <p:spPr>
          <a:xfrm>
            <a:off x="407988" y="3176588"/>
            <a:ext cx="6045438"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pic>
        <p:nvPicPr>
          <p:cNvPr id="12" name="Picture 2">
            <a:extLst>
              <a:ext uri="{FF2B5EF4-FFF2-40B4-BE49-F238E27FC236}">
                <a16:creationId xmlns:a16="http://schemas.microsoft.com/office/drawing/2014/main" id="{6AA129B2-CC3D-418B-930B-746D410520B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27EC5C93-493F-4A1B-9BA1-DCF987261BF8}"/>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4" name="Shape 5">
            <a:extLst>
              <a:ext uri="{FF2B5EF4-FFF2-40B4-BE49-F238E27FC236}">
                <a16:creationId xmlns:a16="http://schemas.microsoft.com/office/drawing/2014/main" id="{19CB6FCA-84FE-4B65-B56E-E5C1BD51A3C6}"/>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5" name="Shape 5">
            <a:extLst>
              <a:ext uri="{FF2B5EF4-FFF2-40B4-BE49-F238E27FC236}">
                <a16:creationId xmlns:a16="http://schemas.microsoft.com/office/drawing/2014/main" id="{53FEDF5D-6DF9-46F6-BE65-143984E90813}"/>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122851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ld links + Content">
    <p:spTree>
      <p:nvGrpSpPr>
        <p:cNvPr id="1" name=""/>
        <p:cNvGrpSpPr/>
        <p:nvPr/>
      </p:nvGrpSpPr>
      <p:grpSpPr>
        <a:xfrm>
          <a:off x="0" y="0"/>
          <a:ext cx="0" cy="0"/>
          <a:chOff x="0" y="0"/>
          <a:chExt cx="0" cy="0"/>
        </a:xfrm>
      </p:grpSpPr>
      <p:sp>
        <p:nvSpPr>
          <p:cNvPr id="12" name="Shape 3">
            <a:extLst>
              <a:ext uri="{FF2B5EF4-FFF2-40B4-BE49-F238E27FC236}">
                <a16:creationId xmlns:a16="http://schemas.microsoft.com/office/drawing/2014/main" id="{D7F87C1B-0035-4325-8AB7-55DB441AB0AB}"/>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8" name="Picture 2">
            <a:extLst>
              <a:ext uri="{FF2B5EF4-FFF2-40B4-BE49-F238E27FC236}">
                <a16:creationId xmlns:a16="http://schemas.microsoft.com/office/drawing/2014/main" id="{4DFB0C74-C608-4186-97CA-959B7B34E4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9" name="Straight Connector 13">
            <a:extLst>
              <a:ext uri="{FF2B5EF4-FFF2-40B4-BE49-F238E27FC236}">
                <a16:creationId xmlns:a16="http://schemas.microsoft.com/office/drawing/2014/main" id="{C225B846-99D9-4590-9752-BABD4AE38B6E}"/>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ADE23643-6140-4A58-8C0E-295E90CD4AFC}"/>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Shape 5">
            <a:extLst>
              <a:ext uri="{FF2B5EF4-FFF2-40B4-BE49-F238E27FC236}">
                <a16:creationId xmlns:a16="http://schemas.microsoft.com/office/drawing/2014/main" id="{4860BEAE-2BDF-4339-8383-B65DE1CB2D79}"/>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2" name="Titel 1">
            <a:extLst>
              <a:ext uri="{FF2B5EF4-FFF2-40B4-BE49-F238E27FC236}">
                <a16:creationId xmlns:a16="http://schemas.microsoft.com/office/drawing/2014/main" id="{AB4B7022-A14A-4707-BF43-0EE4D6A9345E}"/>
              </a:ext>
            </a:extLst>
          </p:cNvPr>
          <p:cNvSpPr>
            <a:spLocks noGrp="1"/>
          </p:cNvSpPr>
          <p:nvPr>
            <p:ph type="title" hasCustomPrompt="1"/>
          </p:nvPr>
        </p:nvSpPr>
        <p:spPr>
          <a:xfrm>
            <a:off x="5723222" y="1557338"/>
            <a:ext cx="6060789" cy="1331912"/>
          </a:xfrm>
        </p:spPr>
        <p:txBody>
          <a:bodyPr>
            <a:noAutofit/>
          </a:bodyPr>
          <a:lstStyle/>
          <a:p>
            <a:r>
              <a:rPr lang="de-CH" noProof="0"/>
              <a:t>Überschrift durch Klicken hinzufügen</a:t>
            </a:r>
          </a:p>
        </p:txBody>
      </p:sp>
      <p:sp>
        <p:nvSpPr>
          <p:cNvPr id="5" name="Bildplatzhalter 4">
            <a:extLst>
              <a:ext uri="{FF2B5EF4-FFF2-40B4-BE49-F238E27FC236}">
                <a16:creationId xmlns:a16="http://schemas.microsoft.com/office/drawing/2014/main" id="{5DF240EF-E0E4-4486-8389-2057C21CB60E}"/>
              </a:ext>
            </a:extLst>
          </p:cNvPr>
          <p:cNvSpPr>
            <a:spLocks noGrp="1"/>
          </p:cNvSpPr>
          <p:nvPr>
            <p:ph type="pic" sz="quarter" idx="11" hasCustomPrompt="1"/>
          </p:nvPr>
        </p:nvSpPr>
        <p:spPr>
          <a:xfrm>
            <a:off x="0" y="0"/>
            <a:ext cx="5375275" cy="6858000"/>
          </a:xfrm>
          <a:solidFill>
            <a:schemeClr val="tx2"/>
          </a:solidFill>
        </p:spPr>
        <p:txBody>
          <a:bodyPr/>
          <a:lstStyle>
            <a:lvl1pPr marL="0" indent="0" algn="ctr">
              <a:buNone/>
              <a:defRPr>
                <a:solidFill>
                  <a:schemeClr val="bg1"/>
                </a:solidFill>
              </a:defRPr>
            </a:lvl1pPr>
          </a:lstStyle>
          <a:p>
            <a:pPr marL="0" marR="0" lvl="0" indent="0" algn="ctr"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hinzufügen</a:t>
            </a:r>
          </a:p>
        </p:txBody>
      </p:sp>
      <p:sp>
        <p:nvSpPr>
          <p:cNvPr id="7" name="Textplatzhalter 6">
            <a:extLst>
              <a:ext uri="{FF2B5EF4-FFF2-40B4-BE49-F238E27FC236}">
                <a16:creationId xmlns:a16="http://schemas.microsoft.com/office/drawing/2014/main" id="{33DACA3C-0F33-4C8D-BCA9-A7F719D2048E}"/>
              </a:ext>
            </a:extLst>
          </p:cNvPr>
          <p:cNvSpPr>
            <a:spLocks noGrp="1"/>
          </p:cNvSpPr>
          <p:nvPr>
            <p:ph type="body" sz="quarter" idx="12"/>
          </p:nvPr>
        </p:nvSpPr>
        <p:spPr>
          <a:xfrm>
            <a:off x="5722938" y="3176588"/>
            <a:ext cx="6061075"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3" name="Foliennummernplatzhalter 5">
            <a:extLst>
              <a:ext uri="{FF2B5EF4-FFF2-40B4-BE49-F238E27FC236}">
                <a16:creationId xmlns:a16="http://schemas.microsoft.com/office/drawing/2014/main" id="{DA1B2585-9C56-423F-8D2B-D6B104C08E70}"/>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4" name="Shape 3">
            <a:extLst>
              <a:ext uri="{FF2B5EF4-FFF2-40B4-BE49-F238E27FC236}">
                <a16:creationId xmlns:a16="http://schemas.microsoft.com/office/drawing/2014/main" id="{9CFB14CB-A958-42B9-B8EE-B535D64E55D9}"/>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5" name="Picture 2">
            <a:extLst>
              <a:ext uri="{FF2B5EF4-FFF2-40B4-BE49-F238E27FC236}">
                <a16:creationId xmlns:a16="http://schemas.microsoft.com/office/drawing/2014/main" id="{0728F6B1-2828-47A9-ABFE-A2D054D8D9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6DB5E7EF-1F66-4046-BABD-15EA2578711C}"/>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5">
            <a:extLst>
              <a:ext uri="{FF2B5EF4-FFF2-40B4-BE49-F238E27FC236}">
                <a16:creationId xmlns:a16="http://schemas.microsoft.com/office/drawing/2014/main" id="{49E09A97-EAF4-4C98-86CC-BC736F6B3B15}"/>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8" name="Shape 5">
            <a:extLst>
              <a:ext uri="{FF2B5EF4-FFF2-40B4-BE49-F238E27FC236}">
                <a16:creationId xmlns:a16="http://schemas.microsoft.com/office/drawing/2014/main" id="{89999E57-4D62-4B18-9F1F-D0158D378C76}"/>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2484517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ld oben + Content unten">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CD315BAE-3A14-42EE-BDAB-0AD5B5157DD1}"/>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5" name="Bildplatzhalter 4">
            <a:extLst>
              <a:ext uri="{FF2B5EF4-FFF2-40B4-BE49-F238E27FC236}">
                <a16:creationId xmlns:a16="http://schemas.microsoft.com/office/drawing/2014/main" id="{A9F60D19-F182-4E1B-BC4A-3C3636DDB672}"/>
              </a:ext>
            </a:extLst>
          </p:cNvPr>
          <p:cNvSpPr>
            <a:spLocks noGrp="1"/>
          </p:cNvSpPr>
          <p:nvPr>
            <p:ph type="pic" sz="quarter" idx="11" hasCustomPrompt="1"/>
          </p:nvPr>
        </p:nvSpPr>
        <p:spPr>
          <a:xfrm>
            <a:off x="0" y="0"/>
            <a:ext cx="12192000" cy="2880000"/>
          </a:xfrm>
          <a:gradFill>
            <a:gsLst>
              <a:gs pos="0">
                <a:srgbClr val="0064FA"/>
              </a:gs>
              <a:gs pos="93000">
                <a:srgbClr val="010172"/>
              </a:gs>
            </a:gsLst>
            <a:lin ang="13522958" scaled="0"/>
          </a:gradFill>
        </p:spPr>
        <p:txBody>
          <a:bodyPr/>
          <a:lstStyle>
            <a:lvl1pPr marL="0" indent="0" algn="ctr">
              <a:buNone/>
              <a:defRPr>
                <a:solidFill>
                  <a:schemeClr val="bg1"/>
                </a:solidFill>
              </a:defRPr>
            </a:lvl1pPr>
          </a:lstStyle>
          <a:p>
            <a:r>
              <a:rPr lang="de-CH" noProof="0"/>
              <a:t>Bild durch Klicken auf das Symbol hinzufügen</a:t>
            </a:r>
          </a:p>
        </p:txBody>
      </p:sp>
      <p:sp>
        <p:nvSpPr>
          <p:cNvPr id="7" name="Textplatzhalter 6">
            <a:extLst>
              <a:ext uri="{FF2B5EF4-FFF2-40B4-BE49-F238E27FC236}">
                <a16:creationId xmlns:a16="http://schemas.microsoft.com/office/drawing/2014/main" id="{C3FBD180-039B-4696-8EC1-3619A3ED05ED}"/>
              </a:ext>
            </a:extLst>
          </p:cNvPr>
          <p:cNvSpPr>
            <a:spLocks noGrp="1"/>
          </p:cNvSpPr>
          <p:nvPr>
            <p:ph type="body" sz="quarter" idx="12"/>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8" name="Shape 5">
            <a:extLst>
              <a:ext uri="{FF2B5EF4-FFF2-40B4-BE49-F238E27FC236}">
                <a16:creationId xmlns:a16="http://schemas.microsoft.com/office/drawing/2014/main" id="{AE34047A-8A8F-43C7-B272-8330875BC62F}"/>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0" name="Foliennummernplatzhalter 5">
            <a:extLst>
              <a:ext uri="{FF2B5EF4-FFF2-40B4-BE49-F238E27FC236}">
                <a16:creationId xmlns:a16="http://schemas.microsoft.com/office/drawing/2014/main" id="{1D7501E2-A991-4910-922E-1E204477F60E}"/>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1" name="Shape 3">
            <a:extLst>
              <a:ext uri="{FF2B5EF4-FFF2-40B4-BE49-F238E27FC236}">
                <a16:creationId xmlns:a16="http://schemas.microsoft.com/office/drawing/2014/main" id="{C3AA1040-10E5-48D7-B01F-6C7B11A9B16E}"/>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2" name="Shape 5">
            <a:extLst>
              <a:ext uri="{FF2B5EF4-FFF2-40B4-BE49-F238E27FC236}">
                <a16:creationId xmlns:a16="http://schemas.microsoft.com/office/drawing/2014/main" id="{C68EF712-4D8F-498D-B3F8-F39461021B95}"/>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212657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dunkel">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82FE8ED-01BE-41F5-8C49-AC6CAC3359FA}"/>
              </a:ext>
            </a:extLst>
          </p:cNvPr>
          <p:cNvSpPr>
            <a:spLocks noGrp="1"/>
          </p:cNvSpPr>
          <p:nvPr>
            <p:ph type="sldNum" sz="quarter" idx="10"/>
          </p:nvPr>
        </p:nvSpPr>
        <p:spPr>
          <a:xfrm>
            <a:off x="9052847" y="6432493"/>
            <a:ext cx="2743200" cy="365125"/>
          </a:xfrm>
          <a:prstGeom prst="rect">
            <a:avLst/>
          </a:prstGeom>
        </p:spPr>
        <p:txBody>
          <a:bodyPr/>
          <a:lstStyle/>
          <a:p>
            <a:fld id="{36D3958B-177D-4834-A246-9F824B1D4378}" type="slidenum">
              <a:rPr lang="de-DE" smtClean="0"/>
              <a:pPr/>
              <a:t>‹Nr.›</a:t>
            </a:fld>
            <a:endParaRPr lang="de-DE"/>
          </a:p>
        </p:txBody>
      </p:sp>
      <p:sp>
        <p:nvSpPr>
          <p:cNvPr id="4" name="Rectangle 4">
            <a:extLst>
              <a:ext uri="{FF2B5EF4-FFF2-40B4-BE49-F238E27FC236}">
                <a16:creationId xmlns:a16="http://schemas.microsoft.com/office/drawing/2014/main" id="{754B4494-A8B9-4E59-94F3-A14DD05F89D2}"/>
              </a:ext>
            </a:extLst>
          </p:cNvPr>
          <p:cNvSpPr/>
          <p:nvPr/>
        </p:nvSpPr>
        <p:spPr>
          <a:xfrm>
            <a:off x="0" y="0"/>
            <a:ext cx="12192000" cy="6858000"/>
          </a:xfrm>
          <a:prstGeom prst="rect">
            <a:avLst/>
          </a:prstGeom>
          <a:gradFill>
            <a:gsLst>
              <a:gs pos="0">
                <a:srgbClr val="0064FA"/>
              </a:gs>
              <a:gs pos="93000">
                <a:srgbClr val="010172"/>
              </a:gs>
            </a:gsLst>
            <a:lin ang="13522958"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50"/>
          </a:p>
        </p:txBody>
      </p:sp>
      <p:pic>
        <p:nvPicPr>
          <p:cNvPr id="5" name="Picture 2">
            <a:extLst>
              <a:ext uri="{FF2B5EF4-FFF2-40B4-BE49-F238E27FC236}">
                <a16:creationId xmlns:a16="http://schemas.microsoft.com/office/drawing/2014/main" id="{B4357929-BC92-4C11-ADF3-6F61B4E37A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4750" y="2362200"/>
            <a:ext cx="7302500" cy="2133600"/>
          </a:xfrm>
          <a:prstGeom prst="rect">
            <a:avLst/>
          </a:prstGeom>
        </p:spPr>
      </p:pic>
      <p:sp>
        <p:nvSpPr>
          <p:cNvPr id="6" name="Rectangle 4">
            <a:extLst>
              <a:ext uri="{FF2B5EF4-FFF2-40B4-BE49-F238E27FC236}">
                <a16:creationId xmlns:a16="http://schemas.microsoft.com/office/drawing/2014/main" id="{EE63FCC3-029D-42A8-B5A8-06A7F067764F}"/>
              </a:ext>
            </a:extLst>
          </p:cNvPr>
          <p:cNvSpPr/>
          <p:nvPr userDrawn="1"/>
        </p:nvSpPr>
        <p:spPr>
          <a:xfrm>
            <a:off x="0" y="0"/>
            <a:ext cx="12192000" cy="6858000"/>
          </a:xfrm>
          <a:prstGeom prst="rect">
            <a:avLst/>
          </a:prstGeom>
          <a:gradFill>
            <a:gsLst>
              <a:gs pos="0">
                <a:srgbClr val="0064FA"/>
              </a:gs>
              <a:gs pos="93000">
                <a:srgbClr val="010172"/>
              </a:gs>
            </a:gsLst>
            <a:lin ang="13522958"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50"/>
          </a:p>
        </p:txBody>
      </p:sp>
      <p:pic>
        <p:nvPicPr>
          <p:cNvPr id="7" name="Picture 2">
            <a:extLst>
              <a:ext uri="{FF2B5EF4-FFF2-40B4-BE49-F238E27FC236}">
                <a16:creationId xmlns:a16="http://schemas.microsoft.com/office/drawing/2014/main" id="{2710A528-DFAB-460F-855C-BB2E722138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44750" y="2362200"/>
            <a:ext cx="7302500" cy="2133600"/>
          </a:xfrm>
          <a:prstGeom prst="rect">
            <a:avLst/>
          </a:prstGeom>
        </p:spPr>
      </p:pic>
    </p:spTree>
    <p:extLst>
      <p:ext uri="{BB962C8B-B14F-4D97-AF65-F5344CB8AC3E}">
        <p14:creationId xmlns:p14="http://schemas.microsoft.com/office/powerpoint/2010/main" val="1491682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Benutzerdefiniertes Layout">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02E373F-1B79-4F58-AB1E-B5FE7D0B13A2}"/>
              </a:ext>
            </a:extLst>
          </p:cNvPr>
          <p:cNvSpPr>
            <a:spLocks noGrp="1"/>
          </p:cNvSpPr>
          <p:nvPr>
            <p:ph type="sldNum" sz="quarter" idx="10"/>
          </p:nvPr>
        </p:nvSpPr>
        <p:spPr>
          <a:xfrm>
            <a:off x="9052847" y="6432493"/>
            <a:ext cx="2743200" cy="365125"/>
          </a:xfrm>
          <a:prstGeom prst="rect">
            <a:avLst/>
          </a:prstGeom>
        </p:spPr>
        <p:txBody>
          <a:bodyPr/>
          <a:lstStyle/>
          <a:p>
            <a:fld id="{36D3958B-177D-4834-A246-9F824B1D4378}" type="slidenum">
              <a:rPr lang="de-CH" noProof="0" smtClean="0"/>
              <a:pPr/>
              <a:t>‹Nr.›</a:t>
            </a:fld>
            <a:endParaRPr lang="de-CH" noProof="0"/>
          </a:p>
        </p:txBody>
      </p:sp>
      <p:sp>
        <p:nvSpPr>
          <p:cNvPr id="5" name="Bildplatzhalter 4">
            <a:extLst>
              <a:ext uri="{FF2B5EF4-FFF2-40B4-BE49-F238E27FC236}">
                <a16:creationId xmlns:a16="http://schemas.microsoft.com/office/drawing/2014/main" id="{DC94D793-8FD7-47E7-A559-E27F11253587}"/>
              </a:ext>
            </a:extLst>
          </p:cNvPr>
          <p:cNvSpPr>
            <a:spLocks noGrp="1"/>
          </p:cNvSpPr>
          <p:nvPr>
            <p:ph type="pic" sz="quarter" idx="11" hasCustomPrompt="1"/>
          </p:nvPr>
        </p:nvSpPr>
        <p:spPr>
          <a:xfrm>
            <a:off x="0" y="3429000"/>
            <a:ext cx="12192000" cy="3429000"/>
          </a:xfrm>
          <a:gradFill>
            <a:gsLst>
              <a:gs pos="0">
                <a:srgbClr val="0064FA"/>
              </a:gs>
              <a:gs pos="93000">
                <a:srgbClr val="010172"/>
              </a:gs>
            </a:gsLst>
            <a:lin ang="13522958" scaled="0"/>
          </a:gradFill>
        </p:spPr>
        <p:txBody>
          <a:bodyPr/>
          <a:lstStyle>
            <a:lvl1pPr marL="0" indent="0" algn="ctr">
              <a:buNone/>
              <a:defRPr>
                <a:solidFill>
                  <a:schemeClr val="bg1"/>
                </a:solidFill>
              </a:defRPr>
            </a:lvl1pPr>
          </a:lstStyle>
          <a:p>
            <a:r>
              <a:rPr lang="de-CH" noProof="0"/>
              <a:t>Bild durch Klicken auf das Symbol hinzufügen</a:t>
            </a:r>
          </a:p>
        </p:txBody>
      </p:sp>
      <p:sp>
        <p:nvSpPr>
          <p:cNvPr id="7" name="Textplatzhalter 6">
            <a:extLst>
              <a:ext uri="{FF2B5EF4-FFF2-40B4-BE49-F238E27FC236}">
                <a16:creationId xmlns:a16="http://schemas.microsoft.com/office/drawing/2014/main" id="{656F9A31-8E67-4EAB-AF4F-8BAE7E58B168}"/>
              </a:ext>
            </a:extLst>
          </p:cNvPr>
          <p:cNvSpPr>
            <a:spLocks noGrp="1"/>
          </p:cNvSpPr>
          <p:nvPr>
            <p:ph type="body" sz="quarter" idx="12"/>
          </p:nvPr>
        </p:nvSpPr>
        <p:spPr>
          <a:xfrm>
            <a:off x="407988" y="1557338"/>
            <a:ext cx="11388725" cy="161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pic>
        <p:nvPicPr>
          <p:cNvPr id="8" name="Picture 2">
            <a:extLst>
              <a:ext uri="{FF2B5EF4-FFF2-40B4-BE49-F238E27FC236}">
                <a16:creationId xmlns:a16="http://schemas.microsoft.com/office/drawing/2014/main" id="{6EB1A1C8-2D1E-4E49-84C5-1CC61375C9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9" name="Straight Connector 13">
            <a:extLst>
              <a:ext uri="{FF2B5EF4-FFF2-40B4-BE49-F238E27FC236}">
                <a16:creationId xmlns:a16="http://schemas.microsoft.com/office/drawing/2014/main" id="{05222C61-2939-4A32-BE30-64F6FCC91AA6}"/>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Shape 5">
            <a:extLst>
              <a:ext uri="{FF2B5EF4-FFF2-40B4-BE49-F238E27FC236}">
                <a16:creationId xmlns:a16="http://schemas.microsoft.com/office/drawing/2014/main" id="{A3C4C6C2-0390-488C-BAF5-800887B52B99}"/>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1" name="Picture 2">
            <a:extLst>
              <a:ext uri="{FF2B5EF4-FFF2-40B4-BE49-F238E27FC236}">
                <a16:creationId xmlns:a16="http://schemas.microsoft.com/office/drawing/2014/main" id="{496875EB-8408-4C74-A4AE-DE5F29225B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A238AE18-752E-42CD-95D7-B6D2F8D8CA43}"/>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Shape 5">
            <a:extLst>
              <a:ext uri="{FF2B5EF4-FFF2-40B4-BE49-F238E27FC236}">
                <a16:creationId xmlns:a16="http://schemas.microsoft.com/office/drawing/2014/main" id="{3FD45C2C-6D4A-4F03-A090-DD937F05078B}"/>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Tree>
    <p:extLst>
      <p:ext uri="{BB962C8B-B14F-4D97-AF65-F5344CB8AC3E}">
        <p14:creationId xmlns:p14="http://schemas.microsoft.com/office/powerpoint/2010/main" val="280895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ild &amp; Laptop">
    <p:spTree>
      <p:nvGrpSpPr>
        <p:cNvPr id="1" name=""/>
        <p:cNvGrpSpPr/>
        <p:nvPr/>
      </p:nvGrpSpPr>
      <p:grpSpPr>
        <a:xfrm>
          <a:off x="0" y="0"/>
          <a:ext cx="0" cy="0"/>
          <a:chOff x="0" y="0"/>
          <a:chExt cx="0" cy="0"/>
        </a:xfrm>
      </p:grpSpPr>
      <p:sp>
        <p:nvSpPr>
          <p:cNvPr id="16" name="Shape 3">
            <a:extLst>
              <a:ext uri="{FF2B5EF4-FFF2-40B4-BE49-F238E27FC236}">
                <a16:creationId xmlns:a16="http://schemas.microsoft.com/office/drawing/2014/main" id="{3AD136CB-DACE-4B6B-A18C-EB1A116AB6EF}"/>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5" name="Picture Placeholder 2"/>
          <p:cNvSpPr>
            <a:spLocks noGrp="1"/>
          </p:cNvSpPr>
          <p:nvPr>
            <p:ph type="pic" sz="quarter" idx="15" hasCustomPrompt="1"/>
          </p:nvPr>
        </p:nvSpPr>
        <p:spPr>
          <a:xfrm>
            <a:off x="0" y="899716"/>
            <a:ext cx="12192000" cy="2873829"/>
          </a:xfrm>
          <a:prstGeom prst="rect">
            <a:avLst/>
          </a:prstGeom>
          <a:gradFill>
            <a:gsLst>
              <a:gs pos="0">
                <a:srgbClr val="0064FA"/>
              </a:gs>
              <a:gs pos="93000">
                <a:srgbClr val="010172"/>
              </a:gs>
            </a:gsLst>
            <a:lin ang="13522958"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lvl1pPr marL="0" indent="0" algn="ctr">
              <a:buNone/>
              <a:defRPr kumimoji="0" lang="en-US" sz="2000" normalizeH="0">
                <a:solidFill>
                  <a:schemeClr val="lt1"/>
                </a:solidFill>
                <a:effectLst/>
                <a:latin typeface="+mj-lt"/>
              </a:defRPr>
            </a:lvl1pPr>
          </a:lstStyle>
          <a:p>
            <a:pPr lvl="0" fontAlgn="auto" hangingPunct="0"/>
            <a:r>
              <a:rPr lang="de-CH" noProof="0"/>
              <a:t>Bild durch Klicken auf das Symbol einfügen</a:t>
            </a:r>
          </a:p>
        </p:txBody>
      </p:sp>
      <p:sp>
        <p:nvSpPr>
          <p:cNvPr id="6" name="Picture Placeholder 2"/>
          <p:cNvSpPr>
            <a:spLocks noGrp="1"/>
          </p:cNvSpPr>
          <p:nvPr>
            <p:ph type="pic" sz="quarter" idx="16" hasCustomPrompt="1"/>
          </p:nvPr>
        </p:nvSpPr>
        <p:spPr>
          <a:xfrm>
            <a:off x="6550025" y="1897899"/>
            <a:ext cx="5641976" cy="3715147"/>
          </a:xfrm>
          <a:prstGeom prst="rect">
            <a:avLst/>
          </a:prstGeom>
          <a:solidFill>
            <a:schemeClr val="tx2"/>
          </a:solidFill>
        </p:spPr>
        <p:txBody>
          <a:bodyPr>
            <a:normAutofit/>
          </a:bodyPr>
          <a:lstStyle>
            <a:lvl1pPr marL="0" indent="0" algn="ctr">
              <a:buNone/>
              <a:defRPr sz="1800">
                <a:solidFill>
                  <a:schemeClr val="bg1"/>
                </a:solidFill>
                <a:latin typeface="+mj-lt"/>
              </a:defRPr>
            </a:lvl1pPr>
          </a:lstStyle>
          <a:p>
            <a:pPr marL="0" marR="0" lvl="0" indent="0" algn="ctr"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hinzufügen</a:t>
            </a:r>
          </a:p>
          <a:p>
            <a:endParaRPr lang="de-CH" noProof="0"/>
          </a:p>
        </p:txBody>
      </p:sp>
      <p:sp>
        <p:nvSpPr>
          <p:cNvPr id="7" name="Shape 5">
            <a:extLst>
              <a:ext uri="{FF2B5EF4-FFF2-40B4-BE49-F238E27FC236}">
                <a16:creationId xmlns:a16="http://schemas.microsoft.com/office/drawing/2014/main" id="{0AA6A371-EEDC-4E07-9171-9FFE5BB1C38B}"/>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0" name="Shape 5">
            <a:extLst>
              <a:ext uri="{FF2B5EF4-FFF2-40B4-BE49-F238E27FC236}">
                <a16:creationId xmlns:a16="http://schemas.microsoft.com/office/drawing/2014/main" id="{A383627E-DFBC-4276-B8E4-BC5CFAF53311}"/>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1" name="Picture 2">
            <a:extLst>
              <a:ext uri="{FF2B5EF4-FFF2-40B4-BE49-F238E27FC236}">
                <a16:creationId xmlns:a16="http://schemas.microsoft.com/office/drawing/2014/main" id="{8FC8A409-515D-48B2-9AE1-CD1C66B42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0DF286E7-7ECC-40E5-BEB0-44F5BDEF204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5" name="Titel 1">
            <a:extLst>
              <a:ext uri="{FF2B5EF4-FFF2-40B4-BE49-F238E27FC236}">
                <a16:creationId xmlns:a16="http://schemas.microsoft.com/office/drawing/2014/main" id="{A235E43A-9491-4FC1-B608-0C64FD1D7EDB}"/>
              </a:ext>
            </a:extLst>
          </p:cNvPr>
          <p:cNvSpPr>
            <a:spLocks noGrp="1"/>
          </p:cNvSpPr>
          <p:nvPr>
            <p:ph type="title" hasCustomPrompt="1"/>
          </p:nvPr>
        </p:nvSpPr>
        <p:spPr>
          <a:xfrm>
            <a:off x="407988" y="4281134"/>
            <a:ext cx="6060789" cy="1331912"/>
          </a:xfrm>
        </p:spPr>
        <p:txBody>
          <a:bodyPr>
            <a:noAutofit/>
          </a:bodyPr>
          <a:lstStyle/>
          <a:p>
            <a:r>
              <a:rPr lang="de-CH" noProof="0"/>
              <a:t>Überschrift durch Klicken hinzufügen</a:t>
            </a:r>
          </a:p>
        </p:txBody>
      </p:sp>
      <p:sp>
        <p:nvSpPr>
          <p:cNvPr id="13" name="Foliennummernplatzhalter 5">
            <a:extLst>
              <a:ext uri="{FF2B5EF4-FFF2-40B4-BE49-F238E27FC236}">
                <a16:creationId xmlns:a16="http://schemas.microsoft.com/office/drawing/2014/main" id="{C4B58659-CBF3-4355-8D4E-11A4EAD8A083}"/>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4" name="Shape 3">
            <a:extLst>
              <a:ext uri="{FF2B5EF4-FFF2-40B4-BE49-F238E27FC236}">
                <a16:creationId xmlns:a16="http://schemas.microsoft.com/office/drawing/2014/main" id="{43FB38F6-9614-4D10-B92B-9A7BB7A48187}"/>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Tree>
    <p:extLst>
      <p:ext uri="{BB962C8B-B14F-4D97-AF65-F5344CB8AC3E}">
        <p14:creationId xmlns:p14="http://schemas.microsoft.com/office/powerpoint/2010/main" val="1160322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ockup Bild + Content">
    <p:spTree>
      <p:nvGrpSpPr>
        <p:cNvPr id="1" name=""/>
        <p:cNvGrpSpPr/>
        <p:nvPr/>
      </p:nvGrpSpPr>
      <p:grpSpPr>
        <a:xfrm>
          <a:off x="0" y="0"/>
          <a:ext cx="0" cy="0"/>
          <a:chOff x="0" y="0"/>
          <a:chExt cx="0" cy="0"/>
        </a:xfrm>
      </p:grpSpPr>
      <p:sp>
        <p:nvSpPr>
          <p:cNvPr id="13" name="Shape 3">
            <a:extLst>
              <a:ext uri="{FF2B5EF4-FFF2-40B4-BE49-F238E27FC236}">
                <a16:creationId xmlns:a16="http://schemas.microsoft.com/office/drawing/2014/main" id="{A3303CE0-C201-4722-8C66-A1814EBAA8FF}"/>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3" name="Picture 2">
            <a:extLst>
              <a:ext uri="{FF2B5EF4-FFF2-40B4-BE49-F238E27FC236}">
                <a16:creationId xmlns:a16="http://schemas.microsoft.com/office/drawing/2014/main" id="{38FBA6B0-B30E-443F-A9CB-997EAA6D31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8B6E744F-53FD-40C5-B285-BAB1D086524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90A9F1C6-4EFF-437D-961B-1CC25F52845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7" name="Bildplatzhalter 6">
            <a:extLst>
              <a:ext uri="{FF2B5EF4-FFF2-40B4-BE49-F238E27FC236}">
                <a16:creationId xmlns:a16="http://schemas.microsoft.com/office/drawing/2014/main" id="{87AFED05-940B-429A-864D-D2313763E7E7}"/>
              </a:ext>
            </a:extLst>
          </p:cNvPr>
          <p:cNvSpPr>
            <a:spLocks noGrp="1"/>
          </p:cNvSpPr>
          <p:nvPr>
            <p:ph type="pic" sz="quarter" idx="13" hasCustomPrompt="1"/>
          </p:nvPr>
        </p:nvSpPr>
        <p:spPr>
          <a:xfrm>
            <a:off x="0" y="1557338"/>
            <a:ext cx="5387975" cy="5300662"/>
          </a:xfrm>
          <a:solidFill>
            <a:schemeClr val="tx2"/>
          </a:solidFill>
        </p:spPr>
        <p:txBody>
          <a:bodyPr/>
          <a:lstStyle>
            <a:lvl1pPr marL="0" indent="0" algn="ctr">
              <a:buFont typeface="Arial" panose="020B0604020202020204" pitchFamily="34" charset="0"/>
              <a:buNone/>
              <a:defRPr>
                <a:solidFill>
                  <a:schemeClr val="bg1"/>
                </a:solidFill>
              </a:defRPr>
            </a:lvl1pPr>
          </a:lstStyle>
          <a:p>
            <a:pPr marL="285750" marR="0" lvl="0" indent="-285750" algn="l" defTabSz="914400" rtl="0" eaLnBrk="1" fontAlgn="auto" latinLnBrk="0" hangingPunct="1">
              <a:lnSpc>
                <a:spcPct val="110000"/>
              </a:lnSpc>
              <a:spcBef>
                <a:spcPts val="0"/>
              </a:spcBef>
              <a:spcAft>
                <a:spcPts val="600"/>
              </a:spcAft>
              <a:buClrTx/>
              <a:buSzTx/>
              <a:tabLst/>
              <a:defRPr/>
            </a:pPr>
            <a:r>
              <a:rPr lang="de-CH" noProof="0"/>
              <a:t>Bild durch Klicken auf das Symbol hinzufügen</a:t>
            </a:r>
          </a:p>
        </p:txBody>
      </p:sp>
      <p:sp>
        <p:nvSpPr>
          <p:cNvPr id="8" name="Titel 1">
            <a:extLst>
              <a:ext uri="{FF2B5EF4-FFF2-40B4-BE49-F238E27FC236}">
                <a16:creationId xmlns:a16="http://schemas.microsoft.com/office/drawing/2014/main" id="{3B7EA1BC-2509-477D-91AE-FD60ED3F2FA2}"/>
              </a:ext>
            </a:extLst>
          </p:cNvPr>
          <p:cNvSpPr>
            <a:spLocks noGrp="1"/>
          </p:cNvSpPr>
          <p:nvPr>
            <p:ph type="title" hasCustomPrompt="1"/>
          </p:nvPr>
        </p:nvSpPr>
        <p:spPr>
          <a:xfrm>
            <a:off x="5723222" y="1557338"/>
            <a:ext cx="6060789" cy="1331912"/>
          </a:xfrm>
        </p:spPr>
        <p:txBody>
          <a:bodyPr>
            <a:noAutofit/>
          </a:bodyPr>
          <a:lstStyle/>
          <a:p>
            <a:r>
              <a:rPr lang="de-CH" noProof="0"/>
              <a:t>Überschrift durch Klicken hinzufügen</a:t>
            </a:r>
          </a:p>
        </p:txBody>
      </p:sp>
      <p:sp>
        <p:nvSpPr>
          <p:cNvPr id="10" name="Textplatzhalter 9">
            <a:extLst>
              <a:ext uri="{FF2B5EF4-FFF2-40B4-BE49-F238E27FC236}">
                <a16:creationId xmlns:a16="http://schemas.microsoft.com/office/drawing/2014/main" id="{7B94E944-01D3-4489-A8AF-3E1709F13393}"/>
              </a:ext>
            </a:extLst>
          </p:cNvPr>
          <p:cNvSpPr>
            <a:spLocks noGrp="1"/>
          </p:cNvSpPr>
          <p:nvPr>
            <p:ph type="body" sz="quarter" idx="14"/>
          </p:nvPr>
        </p:nvSpPr>
        <p:spPr>
          <a:xfrm>
            <a:off x="5768975" y="3176588"/>
            <a:ext cx="6027738"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1" name="Foliennummernplatzhalter 5">
            <a:extLst>
              <a:ext uri="{FF2B5EF4-FFF2-40B4-BE49-F238E27FC236}">
                <a16:creationId xmlns:a16="http://schemas.microsoft.com/office/drawing/2014/main" id="{CAF35E2C-0739-4217-B1D0-ED4B2FEDB9F0}"/>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2" name="Shape 3">
            <a:extLst>
              <a:ext uri="{FF2B5EF4-FFF2-40B4-BE49-F238E27FC236}">
                <a16:creationId xmlns:a16="http://schemas.microsoft.com/office/drawing/2014/main" id="{14DB5D20-8FDC-498B-9747-965CD454C5A6}"/>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4" name="Picture 2">
            <a:extLst>
              <a:ext uri="{FF2B5EF4-FFF2-40B4-BE49-F238E27FC236}">
                <a16:creationId xmlns:a16="http://schemas.microsoft.com/office/drawing/2014/main" id="{7B8ED9F1-32A8-4B32-B79A-7EDFA51131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5" name="Straight Connector 13">
            <a:extLst>
              <a:ext uri="{FF2B5EF4-FFF2-40B4-BE49-F238E27FC236}">
                <a16:creationId xmlns:a16="http://schemas.microsoft.com/office/drawing/2014/main" id="{03B0F9CD-F70B-4304-8284-FFBC64872D42}"/>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Shape 5">
            <a:extLst>
              <a:ext uri="{FF2B5EF4-FFF2-40B4-BE49-F238E27FC236}">
                <a16:creationId xmlns:a16="http://schemas.microsoft.com/office/drawing/2014/main" id="{B6AD165E-EB36-4550-A7FA-7CEE17FAF4F2}"/>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Tree>
    <p:extLst>
      <p:ext uri="{BB962C8B-B14F-4D97-AF65-F5344CB8AC3E}">
        <p14:creationId xmlns:p14="http://schemas.microsoft.com/office/powerpoint/2010/main" val="1740716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rtfolio">
    <p:spTree>
      <p:nvGrpSpPr>
        <p:cNvPr id="1" name=""/>
        <p:cNvGrpSpPr/>
        <p:nvPr/>
      </p:nvGrpSpPr>
      <p:grpSpPr>
        <a:xfrm>
          <a:off x="0" y="0"/>
          <a:ext cx="0" cy="0"/>
          <a:chOff x="0" y="0"/>
          <a:chExt cx="0" cy="0"/>
        </a:xfrm>
      </p:grpSpPr>
      <p:sp>
        <p:nvSpPr>
          <p:cNvPr id="7" name="Picture Placeholder 2"/>
          <p:cNvSpPr>
            <a:spLocks noGrp="1"/>
          </p:cNvSpPr>
          <p:nvPr>
            <p:ph type="pic" sz="quarter" idx="17" hasCustomPrompt="1"/>
          </p:nvPr>
        </p:nvSpPr>
        <p:spPr>
          <a:xfrm>
            <a:off x="407194"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8" name="Picture Placeholder 2"/>
          <p:cNvSpPr>
            <a:spLocks noGrp="1"/>
          </p:cNvSpPr>
          <p:nvPr>
            <p:ph type="pic" sz="quarter" idx="18" hasCustomPrompt="1"/>
          </p:nvPr>
        </p:nvSpPr>
        <p:spPr>
          <a:xfrm>
            <a:off x="3321843"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9" name="Picture Placeholder 2"/>
          <p:cNvSpPr>
            <a:spLocks noGrp="1"/>
          </p:cNvSpPr>
          <p:nvPr>
            <p:ph type="pic" sz="quarter" idx="19" hasCustomPrompt="1"/>
          </p:nvPr>
        </p:nvSpPr>
        <p:spPr>
          <a:xfrm>
            <a:off x="6236492"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10" name="Picture Placeholder 2"/>
          <p:cNvSpPr>
            <a:spLocks noGrp="1"/>
          </p:cNvSpPr>
          <p:nvPr>
            <p:ph type="pic" sz="quarter" idx="20" hasCustomPrompt="1"/>
          </p:nvPr>
        </p:nvSpPr>
        <p:spPr>
          <a:xfrm>
            <a:off x="9151141" y="2668562"/>
            <a:ext cx="2644906" cy="1790069"/>
          </a:xfrm>
          <a:prstGeom prst="rect">
            <a:avLst/>
          </a:prstGeom>
          <a:solidFill>
            <a:schemeClr val="tx2"/>
          </a:solidFill>
        </p:spPr>
        <p:txBody>
          <a:bodyPr>
            <a:normAutofit/>
          </a:bodyPr>
          <a:lstStyle>
            <a:lvl1pPr marL="0" indent="0">
              <a:buNone/>
              <a:defRPr sz="11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11" name="Text Placeholder 7">
            <a:extLst>
              <a:ext uri="{FF2B5EF4-FFF2-40B4-BE49-F238E27FC236}">
                <a16:creationId xmlns:a16="http://schemas.microsoft.com/office/drawing/2014/main" id="{2ACC2F6D-9198-4092-A988-8530F2DB5E18}"/>
              </a:ext>
            </a:extLst>
          </p:cNvPr>
          <p:cNvSpPr>
            <a:spLocks noGrp="1"/>
          </p:cNvSpPr>
          <p:nvPr>
            <p:ph type="body" sz="quarter" idx="11" hasCustomPrompt="1"/>
          </p:nvPr>
        </p:nvSpPr>
        <p:spPr>
          <a:xfrm>
            <a:off x="407194" y="5218321"/>
            <a:ext cx="2603501"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12" name="Shape 5">
            <a:extLst>
              <a:ext uri="{FF2B5EF4-FFF2-40B4-BE49-F238E27FC236}">
                <a16:creationId xmlns:a16="http://schemas.microsoft.com/office/drawing/2014/main" id="{8C80FFF6-2386-4C40-8015-78E6A483D3A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5" name="Shape 5">
            <a:extLst>
              <a:ext uri="{FF2B5EF4-FFF2-40B4-BE49-F238E27FC236}">
                <a16:creationId xmlns:a16="http://schemas.microsoft.com/office/drawing/2014/main" id="{10AB1B5C-0215-4F39-B1AE-11238D022901}"/>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6" name="Picture 2">
            <a:extLst>
              <a:ext uri="{FF2B5EF4-FFF2-40B4-BE49-F238E27FC236}">
                <a16:creationId xmlns:a16="http://schemas.microsoft.com/office/drawing/2014/main" id="{080E5C3E-061C-4BA2-BFA7-B4B083B359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7" name="Straight Connector 13">
            <a:extLst>
              <a:ext uri="{FF2B5EF4-FFF2-40B4-BE49-F238E27FC236}">
                <a16:creationId xmlns:a16="http://schemas.microsoft.com/office/drawing/2014/main" id="{E9210DC9-4FEE-4203-9B55-23E287849F64}"/>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8" name="Shape 3">
            <a:extLst>
              <a:ext uri="{FF2B5EF4-FFF2-40B4-BE49-F238E27FC236}">
                <a16:creationId xmlns:a16="http://schemas.microsoft.com/office/drawing/2014/main" id="{351FF7F7-A23E-42E2-A7F1-A0585292778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4" name="Text Placeholder 7">
            <a:extLst>
              <a:ext uri="{FF2B5EF4-FFF2-40B4-BE49-F238E27FC236}">
                <a16:creationId xmlns:a16="http://schemas.microsoft.com/office/drawing/2014/main" id="{80B4580B-FA73-4F54-8E58-C10C40A0B51A}"/>
              </a:ext>
            </a:extLst>
          </p:cNvPr>
          <p:cNvSpPr>
            <a:spLocks noGrp="1"/>
          </p:cNvSpPr>
          <p:nvPr>
            <p:ph type="body" sz="quarter" idx="21" hasCustomPrompt="1"/>
          </p:nvPr>
        </p:nvSpPr>
        <p:spPr>
          <a:xfrm>
            <a:off x="407193" y="4758620"/>
            <a:ext cx="2603501"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0" name="Text Placeholder 7">
            <a:extLst>
              <a:ext uri="{FF2B5EF4-FFF2-40B4-BE49-F238E27FC236}">
                <a16:creationId xmlns:a16="http://schemas.microsoft.com/office/drawing/2014/main" id="{193B61E3-E65C-453F-9A30-FC52B563A312}"/>
              </a:ext>
            </a:extLst>
          </p:cNvPr>
          <p:cNvSpPr>
            <a:spLocks noGrp="1"/>
          </p:cNvSpPr>
          <p:nvPr>
            <p:ph type="body" sz="quarter" idx="22" hasCustomPrompt="1"/>
          </p:nvPr>
        </p:nvSpPr>
        <p:spPr>
          <a:xfrm>
            <a:off x="3321844" y="5218321"/>
            <a:ext cx="2603501"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21" name="Text Placeholder 7">
            <a:extLst>
              <a:ext uri="{FF2B5EF4-FFF2-40B4-BE49-F238E27FC236}">
                <a16:creationId xmlns:a16="http://schemas.microsoft.com/office/drawing/2014/main" id="{DB7E6579-F2FB-469F-AADE-C38B60FEA69B}"/>
              </a:ext>
            </a:extLst>
          </p:cNvPr>
          <p:cNvSpPr>
            <a:spLocks noGrp="1"/>
          </p:cNvSpPr>
          <p:nvPr>
            <p:ph type="body" sz="quarter" idx="23" hasCustomPrompt="1"/>
          </p:nvPr>
        </p:nvSpPr>
        <p:spPr>
          <a:xfrm>
            <a:off x="3321843" y="4758620"/>
            <a:ext cx="2603501"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2" name="Text Placeholder 7">
            <a:extLst>
              <a:ext uri="{FF2B5EF4-FFF2-40B4-BE49-F238E27FC236}">
                <a16:creationId xmlns:a16="http://schemas.microsoft.com/office/drawing/2014/main" id="{E9501803-A643-4BF3-9AAB-82378689ABC1}"/>
              </a:ext>
            </a:extLst>
          </p:cNvPr>
          <p:cNvSpPr>
            <a:spLocks noGrp="1"/>
          </p:cNvSpPr>
          <p:nvPr>
            <p:ph type="body" sz="quarter" idx="24" hasCustomPrompt="1"/>
          </p:nvPr>
        </p:nvSpPr>
        <p:spPr>
          <a:xfrm>
            <a:off x="6236492" y="5218321"/>
            <a:ext cx="2603501"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23" name="Text Placeholder 7">
            <a:extLst>
              <a:ext uri="{FF2B5EF4-FFF2-40B4-BE49-F238E27FC236}">
                <a16:creationId xmlns:a16="http://schemas.microsoft.com/office/drawing/2014/main" id="{9A963FC4-1E10-43C6-B504-0C8666CD0DA3}"/>
              </a:ext>
            </a:extLst>
          </p:cNvPr>
          <p:cNvSpPr>
            <a:spLocks noGrp="1"/>
          </p:cNvSpPr>
          <p:nvPr>
            <p:ph type="body" sz="quarter" idx="25" hasCustomPrompt="1"/>
          </p:nvPr>
        </p:nvSpPr>
        <p:spPr>
          <a:xfrm>
            <a:off x="6236491" y="4758620"/>
            <a:ext cx="2603501"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4" name="Text Placeholder 7">
            <a:extLst>
              <a:ext uri="{FF2B5EF4-FFF2-40B4-BE49-F238E27FC236}">
                <a16:creationId xmlns:a16="http://schemas.microsoft.com/office/drawing/2014/main" id="{73B1167D-BD2B-4CF7-9270-7732ED451558}"/>
              </a:ext>
            </a:extLst>
          </p:cNvPr>
          <p:cNvSpPr>
            <a:spLocks noGrp="1"/>
          </p:cNvSpPr>
          <p:nvPr>
            <p:ph type="body" sz="quarter" idx="26" hasCustomPrompt="1"/>
          </p:nvPr>
        </p:nvSpPr>
        <p:spPr>
          <a:xfrm>
            <a:off x="9151139" y="5220771"/>
            <a:ext cx="2644906" cy="913730"/>
          </a:xfrm>
          <a:prstGeom prst="rect">
            <a:avLst/>
          </a:prstGeom>
        </p:spPr>
        <p:txBody>
          <a:bodyPr>
            <a:noAutofit/>
          </a:bodyPr>
          <a:lstStyle>
            <a:lvl1pPr marL="0" indent="0" algn="ctr">
              <a:lnSpc>
                <a:spcPct val="110000"/>
              </a:lnSpc>
              <a:spcAft>
                <a:spcPts val="0"/>
              </a:spcAft>
              <a:buNone/>
              <a:defRPr sz="11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25" name="Text Placeholder 7">
            <a:extLst>
              <a:ext uri="{FF2B5EF4-FFF2-40B4-BE49-F238E27FC236}">
                <a16:creationId xmlns:a16="http://schemas.microsoft.com/office/drawing/2014/main" id="{514899A8-E71D-4EA0-B507-7E812BA9D024}"/>
              </a:ext>
            </a:extLst>
          </p:cNvPr>
          <p:cNvSpPr>
            <a:spLocks noGrp="1"/>
          </p:cNvSpPr>
          <p:nvPr>
            <p:ph type="body" sz="quarter" idx="27" hasCustomPrompt="1"/>
          </p:nvPr>
        </p:nvSpPr>
        <p:spPr>
          <a:xfrm>
            <a:off x="9151138" y="4761070"/>
            <a:ext cx="2644906" cy="319740"/>
          </a:xfrm>
          <a:prstGeom prst="rect">
            <a:avLst/>
          </a:prstGeom>
        </p:spPr>
        <p:txBody>
          <a:bodyPr>
            <a:noAutofit/>
          </a:bodyPr>
          <a:lstStyle>
            <a:lvl1pPr marL="0" indent="0" algn="ctr">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Titel hinzufügen</a:t>
            </a:r>
          </a:p>
        </p:txBody>
      </p:sp>
      <p:sp>
        <p:nvSpPr>
          <p:cNvPr id="26" name="Foliennummernplatzhalter 5">
            <a:extLst>
              <a:ext uri="{FF2B5EF4-FFF2-40B4-BE49-F238E27FC236}">
                <a16:creationId xmlns:a16="http://schemas.microsoft.com/office/drawing/2014/main" id="{0024C8FC-3A66-4206-A9C1-2961A3F561EA}"/>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27" name="Titel 1">
            <a:extLst>
              <a:ext uri="{FF2B5EF4-FFF2-40B4-BE49-F238E27FC236}">
                <a16:creationId xmlns:a16="http://schemas.microsoft.com/office/drawing/2014/main" id="{9C15471B-1629-4BD6-A276-1A9B2976BFBB}"/>
              </a:ext>
            </a:extLst>
          </p:cNvPr>
          <p:cNvSpPr>
            <a:spLocks noGrp="1"/>
          </p:cNvSpPr>
          <p:nvPr>
            <p:ph type="title"/>
          </p:nvPr>
        </p:nvSpPr>
        <p:spPr>
          <a:xfrm>
            <a:off x="407988" y="1557338"/>
            <a:ext cx="6049519" cy="1111224"/>
          </a:xfrm>
        </p:spPr>
        <p:txBody>
          <a:bodyPr>
            <a:noAutofit/>
          </a:bodyPr>
          <a:lstStyle/>
          <a:p>
            <a:r>
              <a:rPr lang="en-US" noProof="0"/>
              <a:t>Click to edit Master title style</a:t>
            </a:r>
            <a:endParaRPr lang="de-CH" noProof="0"/>
          </a:p>
        </p:txBody>
      </p:sp>
    </p:spTree>
    <p:extLst>
      <p:ext uri="{BB962C8B-B14F-4D97-AF65-F5344CB8AC3E}">
        <p14:creationId xmlns:p14="http://schemas.microsoft.com/office/powerpoint/2010/main" val="3180445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ortfolio Details">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2020EE5A-69C7-4D70-B5BE-13EBFF576916}"/>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3B045314-B6A9-41A7-91BC-836614296E82}"/>
              </a:ext>
            </a:extLst>
          </p:cNvPr>
          <p:cNvSpPr>
            <a:spLocks noGrp="1"/>
          </p:cNvSpPr>
          <p:nvPr>
            <p:ph type="title"/>
          </p:nvPr>
        </p:nvSpPr>
        <p:spPr>
          <a:xfrm>
            <a:off x="5741581" y="1557338"/>
            <a:ext cx="6042431" cy="1331912"/>
          </a:xfrm>
        </p:spPr>
        <p:txBody>
          <a:bodyPr>
            <a:noAutofit/>
          </a:bodyPr>
          <a:lstStyle/>
          <a:p>
            <a:r>
              <a:rPr lang="en-US" noProof="0"/>
              <a:t>Click to edit Master title style</a:t>
            </a:r>
            <a:endParaRPr lang="de-CH" noProof="0"/>
          </a:p>
        </p:txBody>
      </p:sp>
      <p:sp>
        <p:nvSpPr>
          <p:cNvPr id="4" name="Shape 578">
            <a:extLst>
              <a:ext uri="{FF2B5EF4-FFF2-40B4-BE49-F238E27FC236}">
                <a16:creationId xmlns:a16="http://schemas.microsoft.com/office/drawing/2014/main" id="{F1835F4F-0499-4D78-B89E-850A91A30C62}"/>
              </a:ext>
            </a:extLst>
          </p:cNvPr>
          <p:cNvSpPr/>
          <p:nvPr/>
        </p:nvSpPr>
        <p:spPr>
          <a:xfrm>
            <a:off x="3380874" y="-1"/>
            <a:ext cx="1852864" cy="6858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de-CH" sz="1250" noProof="0">
              <a:solidFill>
                <a:schemeClr val="lt1"/>
              </a:solidFill>
              <a:latin typeface="+mj-lt"/>
            </a:endParaRPr>
          </a:p>
        </p:txBody>
      </p:sp>
      <p:sp>
        <p:nvSpPr>
          <p:cNvPr id="6" name="Bildplatzhalter 5">
            <a:extLst>
              <a:ext uri="{FF2B5EF4-FFF2-40B4-BE49-F238E27FC236}">
                <a16:creationId xmlns:a16="http://schemas.microsoft.com/office/drawing/2014/main" id="{9C9E1AFA-C269-4FE5-B046-BCDEE71055F8}"/>
              </a:ext>
            </a:extLst>
          </p:cNvPr>
          <p:cNvSpPr>
            <a:spLocks noGrp="1"/>
          </p:cNvSpPr>
          <p:nvPr>
            <p:ph type="pic" sz="quarter" idx="11" hasCustomPrompt="1"/>
          </p:nvPr>
        </p:nvSpPr>
        <p:spPr>
          <a:xfrm>
            <a:off x="0" y="0"/>
            <a:ext cx="3381375" cy="6858000"/>
          </a:xfrm>
          <a:gradFill>
            <a:gsLst>
              <a:gs pos="0">
                <a:srgbClr val="0064FA"/>
              </a:gs>
              <a:gs pos="93000">
                <a:srgbClr val="010172"/>
              </a:gs>
            </a:gsLst>
            <a:lin ang="13522958" scaled="0"/>
          </a:gradFill>
        </p:spPr>
        <p:txBody>
          <a:bodyPr/>
          <a:lstStyle>
            <a:lvl1pPr marL="0" indent="0" algn="ctr">
              <a:buNone/>
              <a:defRPr>
                <a:solidFill>
                  <a:schemeClr val="bg1"/>
                </a:solidFill>
              </a:defRPr>
            </a:lvl1pPr>
          </a:lstStyle>
          <a:p>
            <a:pPr marL="0" marR="0" lvl="0" indent="0" algn="ctr"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hinzufügen</a:t>
            </a:r>
          </a:p>
        </p:txBody>
      </p:sp>
      <p:sp>
        <p:nvSpPr>
          <p:cNvPr id="8" name="Textplatzhalter 7">
            <a:extLst>
              <a:ext uri="{FF2B5EF4-FFF2-40B4-BE49-F238E27FC236}">
                <a16:creationId xmlns:a16="http://schemas.microsoft.com/office/drawing/2014/main" id="{75D0E4C1-9534-4A06-B096-0E535E9EB026}"/>
              </a:ext>
            </a:extLst>
          </p:cNvPr>
          <p:cNvSpPr>
            <a:spLocks noGrp="1"/>
          </p:cNvSpPr>
          <p:nvPr>
            <p:ph type="body" sz="quarter" idx="12"/>
          </p:nvPr>
        </p:nvSpPr>
        <p:spPr>
          <a:xfrm>
            <a:off x="5741988" y="3176588"/>
            <a:ext cx="6042025" cy="29527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0" name="Foliennummernplatzhalter 5">
            <a:extLst>
              <a:ext uri="{FF2B5EF4-FFF2-40B4-BE49-F238E27FC236}">
                <a16:creationId xmlns:a16="http://schemas.microsoft.com/office/drawing/2014/main" id="{D4826000-EE30-447B-BB8B-0DBA0CF2A564}"/>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1" name="Shape 3">
            <a:extLst>
              <a:ext uri="{FF2B5EF4-FFF2-40B4-BE49-F238E27FC236}">
                <a16:creationId xmlns:a16="http://schemas.microsoft.com/office/drawing/2014/main" id="{ABBC5C88-E5CB-47C5-BC17-E31AAAA1CE5B}"/>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2" name="Shape 578">
            <a:extLst>
              <a:ext uri="{FF2B5EF4-FFF2-40B4-BE49-F238E27FC236}">
                <a16:creationId xmlns:a16="http://schemas.microsoft.com/office/drawing/2014/main" id="{2F6C0E6E-3578-4F09-B9DF-2A3F3141C73E}"/>
              </a:ext>
            </a:extLst>
          </p:cNvPr>
          <p:cNvSpPr/>
          <p:nvPr userDrawn="1"/>
        </p:nvSpPr>
        <p:spPr>
          <a:xfrm>
            <a:off x="3380874" y="-1"/>
            <a:ext cx="1852864" cy="6858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de-CH" sz="1250" noProof="0">
              <a:solidFill>
                <a:schemeClr val="lt1"/>
              </a:solidFill>
              <a:latin typeface="+mj-lt"/>
            </a:endParaRPr>
          </a:p>
        </p:txBody>
      </p:sp>
    </p:spTree>
    <p:extLst>
      <p:ext uri="{BB962C8B-B14F-4D97-AF65-F5344CB8AC3E}">
        <p14:creationId xmlns:p14="http://schemas.microsoft.com/office/powerpoint/2010/main" val="4118955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ferenz_DE">
    <p:spTree>
      <p:nvGrpSpPr>
        <p:cNvPr id="1" name=""/>
        <p:cNvGrpSpPr/>
        <p:nvPr/>
      </p:nvGrpSpPr>
      <p:grpSpPr>
        <a:xfrm>
          <a:off x="0" y="0"/>
          <a:ext cx="0" cy="0"/>
          <a:chOff x="0" y="0"/>
          <a:chExt cx="0" cy="0"/>
        </a:xfrm>
      </p:grpSpPr>
      <p:sp>
        <p:nvSpPr>
          <p:cNvPr id="28" name="Shape 1354">
            <a:extLst>
              <a:ext uri="{FF2B5EF4-FFF2-40B4-BE49-F238E27FC236}">
                <a16:creationId xmlns:a16="http://schemas.microsoft.com/office/drawing/2014/main" id="{30D7FB8C-81BD-4A9D-900F-CDA127E53A77}"/>
              </a:ext>
            </a:extLst>
          </p:cNvPr>
          <p:cNvSpPr/>
          <p:nvPr/>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6" name="Picture Placeholder 2"/>
          <p:cNvSpPr>
            <a:spLocks noGrp="1"/>
          </p:cNvSpPr>
          <p:nvPr>
            <p:ph type="pic" sz="quarter" idx="16" hasCustomPrompt="1"/>
          </p:nvPr>
        </p:nvSpPr>
        <p:spPr>
          <a:xfrm>
            <a:off x="429245" y="1254161"/>
            <a:ext cx="1817516" cy="4885631"/>
          </a:xfrm>
          <a:prstGeom prst="rect">
            <a:avLst/>
          </a:prstGeom>
          <a:solidFill>
            <a:schemeClr val="tx2"/>
          </a:solidFill>
        </p:spPr>
        <p:txBody>
          <a:bodyPr>
            <a:normAutofit/>
          </a:bodyPr>
          <a:lstStyle>
            <a:lvl1pPr marL="0" indent="0" algn="ctr">
              <a:buNone/>
              <a:defRPr sz="2000">
                <a:solidFill>
                  <a:schemeClr val="bg1"/>
                </a:solidFill>
                <a:latin typeface="+mj-lt"/>
              </a:defRPr>
            </a:lvl1pPr>
          </a:lstStyle>
          <a:p>
            <a:pPr marL="0" marR="0" lvl="0" indent="0" algn="ctr"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p:txBody>
      </p:sp>
      <p:sp>
        <p:nvSpPr>
          <p:cNvPr id="9" name="Text Placeholder 7">
            <a:extLst>
              <a:ext uri="{FF2B5EF4-FFF2-40B4-BE49-F238E27FC236}">
                <a16:creationId xmlns:a16="http://schemas.microsoft.com/office/drawing/2014/main" id="{278994F4-E487-458B-AC90-B3B837281F44}"/>
              </a:ext>
            </a:extLst>
          </p:cNvPr>
          <p:cNvSpPr>
            <a:spLocks noGrp="1"/>
          </p:cNvSpPr>
          <p:nvPr>
            <p:ph type="body" sz="quarter" idx="10" hasCustomPrompt="1"/>
          </p:nvPr>
        </p:nvSpPr>
        <p:spPr>
          <a:xfrm>
            <a:off x="3062961" y="1562013"/>
            <a:ext cx="8699794" cy="1327238"/>
          </a:xfrm>
          <a:prstGeom prst="rect">
            <a:avLst/>
          </a:prstGeom>
        </p:spPr>
        <p:txBody>
          <a:bodyPr>
            <a:noAutofit/>
          </a:bodyPr>
          <a:lstStyle>
            <a:lvl1pPr marL="0" marR="0" indent="0" algn="l" defTabSz="412750" rtl="0" eaLnBrk="1" fontAlgn="auto" latinLnBrk="0" hangingPunct="1">
              <a:lnSpc>
                <a:spcPct val="100000"/>
              </a:lnSpc>
              <a:spcBef>
                <a:spcPts val="0"/>
              </a:spcBef>
              <a:spcAft>
                <a:spcPts val="0"/>
              </a:spcAft>
              <a:buClrTx/>
              <a:buSzTx/>
              <a:buFontTx/>
              <a:buNone/>
              <a:tabLst/>
              <a:defRPr sz="3200" b="1">
                <a:solidFill>
                  <a:srgbClr val="010172"/>
                </a:solidFill>
                <a:latin typeface="+mj-lt"/>
                <a:ea typeface="Open Sans" panose="020B0606030504020204" pitchFamily="34" charset="0"/>
                <a:cs typeface="Open Sans" panose="020B0606030504020204" pitchFamily="34" charset="0"/>
              </a:defRPr>
            </a:lvl1pPr>
          </a:lstStyle>
          <a:p>
            <a:pPr marL="0" marR="0" lvl="0" indent="0" algn="l" defTabSz="412750" rtl="0" eaLnBrk="1" fontAlgn="auto" latinLnBrk="0" hangingPunct="1">
              <a:lnSpc>
                <a:spcPct val="100000"/>
              </a:lnSpc>
              <a:spcBef>
                <a:spcPts val="0"/>
              </a:spcBef>
              <a:spcAft>
                <a:spcPts val="0"/>
              </a:spcAft>
              <a:buClrTx/>
              <a:buSzTx/>
              <a:buFontTx/>
              <a:buNone/>
              <a:tabLst/>
              <a:defRPr/>
            </a:pPr>
            <a:r>
              <a:rPr lang="de-CH" noProof="0"/>
              <a:t>Titel der Referenz hinzufügen</a:t>
            </a:r>
          </a:p>
        </p:txBody>
      </p:sp>
      <p:sp>
        <p:nvSpPr>
          <p:cNvPr id="10" name="Text Placeholder 7">
            <a:extLst>
              <a:ext uri="{FF2B5EF4-FFF2-40B4-BE49-F238E27FC236}">
                <a16:creationId xmlns:a16="http://schemas.microsoft.com/office/drawing/2014/main" id="{5B309161-B8BA-4415-8E34-8963FF5E6987}"/>
              </a:ext>
            </a:extLst>
          </p:cNvPr>
          <p:cNvSpPr>
            <a:spLocks noGrp="1"/>
          </p:cNvSpPr>
          <p:nvPr>
            <p:ph type="body" sz="quarter" idx="11" hasCustomPrompt="1"/>
          </p:nvPr>
        </p:nvSpPr>
        <p:spPr>
          <a:xfrm>
            <a:off x="3062962" y="3590282"/>
            <a:ext cx="5644310" cy="2527168"/>
          </a:xfrm>
          <a:prstGeom prst="rect">
            <a:avLst/>
          </a:prstGeom>
        </p:spPr>
        <p:txBody>
          <a:bodyPr>
            <a:noAutofit/>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11" name="Shape 5">
            <a:extLst>
              <a:ext uri="{FF2B5EF4-FFF2-40B4-BE49-F238E27FC236}">
                <a16:creationId xmlns:a16="http://schemas.microsoft.com/office/drawing/2014/main" id="{D83C87DF-001A-4783-9CA6-E82A33B34DE4}"/>
              </a:ext>
            </a:extLst>
          </p:cNvPr>
          <p:cNvSpPr/>
          <p:nvPr/>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4" name="Shape 5">
            <a:extLst>
              <a:ext uri="{FF2B5EF4-FFF2-40B4-BE49-F238E27FC236}">
                <a16:creationId xmlns:a16="http://schemas.microsoft.com/office/drawing/2014/main" id="{B6FA3F8B-93EA-418E-9977-87AE176120A7}"/>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5" name="Picture 2">
            <a:extLst>
              <a:ext uri="{FF2B5EF4-FFF2-40B4-BE49-F238E27FC236}">
                <a16:creationId xmlns:a16="http://schemas.microsoft.com/office/drawing/2014/main" id="{F4C1F756-3060-468B-8EAD-DF927C0B3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AF752A36-AC50-4572-88E0-0D6834AF67AE}"/>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3">
            <a:extLst>
              <a:ext uri="{FF2B5EF4-FFF2-40B4-BE49-F238E27FC236}">
                <a16:creationId xmlns:a16="http://schemas.microsoft.com/office/drawing/2014/main" id="{A590077D-762A-4832-B3F3-334E4A70BC79}"/>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3" name="Shape 1354">
            <a:extLst>
              <a:ext uri="{FF2B5EF4-FFF2-40B4-BE49-F238E27FC236}">
                <a16:creationId xmlns:a16="http://schemas.microsoft.com/office/drawing/2014/main" id="{7AE20FD2-8FAC-467D-83EC-EE6E05198935}"/>
              </a:ext>
            </a:extLst>
          </p:cNvPr>
          <p:cNvSpPr/>
          <p:nvPr/>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3" name="Textplatzhalter 2">
            <a:extLst>
              <a:ext uri="{FF2B5EF4-FFF2-40B4-BE49-F238E27FC236}">
                <a16:creationId xmlns:a16="http://schemas.microsoft.com/office/drawing/2014/main" id="{C22349A2-81D2-489D-9C2E-1864F199064B}"/>
              </a:ext>
            </a:extLst>
          </p:cNvPr>
          <p:cNvSpPr>
            <a:spLocks noGrp="1"/>
          </p:cNvSpPr>
          <p:nvPr>
            <p:ph type="body" sz="quarter" idx="24" hasCustomPrompt="1"/>
          </p:nvPr>
        </p:nvSpPr>
        <p:spPr>
          <a:xfrm>
            <a:off x="2367519" y="1310865"/>
            <a:ext cx="207652" cy="2441677"/>
          </a:xfrm>
        </p:spPr>
        <p:txBody>
          <a:bodyPr vert="vert270" anchor="ctr"/>
          <a:lstStyle>
            <a:lvl1pPr marL="0" indent="0">
              <a:buNone/>
              <a:defRPr sz="1200">
                <a:solidFill>
                  <a:schemeClr val="bg1"/>
                </a:solidFill>
              </a:defRPr>
            </a:lvl1pPr>
            <a:lvl2pPr marL="361950" indent="0">
              <a:buNone/>
              <a:defRPr/>
            </a:lvl2pPr>
          </a:lstStyle>
          <a:p>
            <a:pPr lvl="0"/>
            <a:r>
              <a:rPr lang="de-CH" noProof="0"/>
              <a:t>Kundenunternehmen</a:t>
            </a:r>
          </a:p>
        </p:txBody>
      </p:sp>
      <p:sp>
        <p:nvSpPr>
          <p:cNvPr id="2" name="Textfeld 1">
            <a:extLst>
              <a:ext uri="{FF2B5EF4-FFF2-40B4-BE49-F238E27FC236}">
                <a16:creationId xmlns:a16="http://schemas.microsoft.com/office/drawing/2014/main" id="{A0CFCA41-AB7E-437F-B449-BCBD18F7BD74}"/>
              </a:ext>
            </a:extLst>
          </p:cNvPr>
          <p:cNvSpPr txBox="1"/>
          <p:nvPr/>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Referenzbeschreibung</a:t>
            </a:r>
          </a:p>
        </p:txBody>
      </p:sp>
      <p:pic>
        <p:nvPicPr>
          <p:cNvPr id="29" name="Grafik 28">
            <a:extLst>
              <a:ext uri="{FF2B5EF4-FFF2-40B4-BE49-F238E27FC236}">
                <a16:creationId xmlns:a16="http://schemas.microsoft.com/office/drawing/2014/main" id="{D91F3934-991A-4AC4-997A-1D90DB6345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0" name="Grafik 29">
            <a:extLst>
              <a:ext uri="{FF2B5EF4-FFF2-40B4-BE49-F238E27FC236}">
                <a16:creationId xmlns:a16="http://schemas.microsoft.com/office/drawing/2014/main" id="{964E4EB3-B1D8-4D90-A746-C4AB962B4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1" name="Grafik 30">
            <a:extLst>
              <a:ext uri="{FF2B5EF4-FFF2-40B4-BE49-F238E27FC236}">
                <a16:creationId xmlns:a16="http://schemas.microsoft.com/office/drawing/2014/main" id="{04B543CE-8079-4FBB-B355-5BB1BFE377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2" name="Grafik 31">
            <a:extLst>
              <a:ext uri="{FF2B5EF4-FFF2-40B4-BE49-F238E27FC236}">
                <a16:creationId xmlns:a16="http://schemas.microsoft.com/office/drawing/2014/main" id="{ECC966C8-98CE-4609-A2E9-1D6CEE88AE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
        <p:nvSpPr>
          <p:cNvPr id="5" name="Textplatzhalter 4">
            <a:extLst>
              <a:ext uri="{FF2B5EF4-FFF2-40B4-BE49-F238E27FC236}">
                <a16:creationId xmlns:a16="http://schemas.microsoft.com/office/drawing/2014/main" id="{4B2DFEAF-786E-44BF-A819-791625FE0D11}"/>
              </a:ext>
            </a:extLst>
          </p:cNvPr>
          <p:cNvSpPr>
            <a:spLocks noGrp="1"/>
          </p:cNvSpPr>
          <p:nvPr>
            <p:ph type="body" sz="quarter" idx="25" hasCustomPrompt="1"/>
          </p:nvPr>
        </p:nvSpPr>
        <p:spPr>
          <a:xfrm>
            <a:off x="9008440" y="4185783"/>
            <a:ext cx="1327154" cy="245648"/>
          </a:xfrm>
        </p:spPr>
        <p:txBody>
          <a:bodyPr anchor="ctr"/>
          <a:lstStyle>
            <a:lvl1pPr marL="0" indent="0" algn="ctr">
              <a:buNone/>
              <a:defRPr sz="1200">
                <a:solidFill>
                  <a:schemeClr val="bg1"/>
                </a:solidFill>
              </a:defRPr>
            </a:lvl1pPr>
          </a:lstStyle>
          <a:p>
            <a:pPr lvl="0"/>
            <a:r>
              <a:rPr lang="de-CH" noProof="0"/>
              <a:t>Branche</a:t>
            </a:r>
          </a:p>
        </p:txBody>
      </p:sp>
      <p:sp>
        <p:nvSpPr>
          <p:cNvPr id="33" name="Textplatzhalter 4">
            <a:extLst>
              <a:ext uri="{FF2B5EF4-FFF2-40B4-BE49-F238E27FC236}">
                <a16:creationId xmlns:a16="http://schemas.microsoft.com/office/drawing/2014/main" id="{448FB7F7-9FB3-4CFD-960E-C7B855658E99}"/>
              </a:ext>
            </a:extLst>
          </p:cNvPr>
          <p:cNvSpPr>
            <a:spLocks noGrp="1"/>
          </p:cNvSpPr>
          <p:nvPr>
            <p:ph type="body" sz="quarter" idx="26" hasCustomPrompt="1"/>
          </p:nvPr>
        </p:nvSpPr>
        <p:spPr>
          <a:xfrm>
            <a:off x="10384539" y="4185324"/>
            <a:ext cx="1327154" cy="245648"/>
          </a:xfrm>
        </p:spPr>
        <p:txBody>
          <a:bodyPr anchor="ctr"/>
          <a:lstStyle>
            <a:lvl1pPr marL="0" indent="0" algn="ctr">
              <a:buNone/>
              <a:defRPr sz="1200">
                <a:solidFill>
                  <a:schemeClr val="bg1"/>
                </a:solidFill>
              </a:defRPr>
            </a:lvl1pPr>
          </a:lstStyle>
          <a:p>
            <a:pPr lvl="0"/>
            <a:r>
              <a:rPr lang="de-CH" noProof="0"/>
              <a:t>Dienstleistung</a:t>
            </a:r>
          </a:p>
        </p:txBody>
      </p:sp>
      <p:sp>
        <p:nvSpPr>
          <p:cNvPr id="34" name="Textplatzhalter 4">
            <a:extLst>
              <a:ext uri="{FF2B5EF4-FFF2-40B4-BE49-F238E27FC236}">
                <a16:creationId xmlns:a16="http://schemas.microsoft.com/office/drawing/2014/main" id="{D9EED3F7-A797-403C-A5CB-382059856A44}"/>
              </a:ext>
            </a:extLst>
          </p:cNvPr>
          <p:cNvSpPr>
            <a:spLocks noGrp="1"/>
          </p:cNvSpPr>
          <p:nvPr>
            <p:ph type="body" sz="quarter" idx="27" hasCustomPrompt="1"/>
          </p:nvPr>
        </p:nvSpPr>
        <p:spPr>
          <a:xfrm>
            <a:off x="9008440" y="5448675"/>
            <a:ext cx="1327154" cy="245648"/>
          </a:xfrm>
        </p:spPr>
        <p:txBody>
          <a:bodyPr anchor="ctr"/>
          <a:lstStyle>
            <a:lvl1pPr marL="0" indent="0" algn="ctr">
              <a:buNone/>
              <a:defRPr sz="1200">
                <a:solidFill>
                  <a:schemeClr val="bg1"/>
                </a:solidFill>
              </a:defRPr>
            </a:lvl1pPr>
          </a:lstStyle>
          <a:p>
            <a:pPr lvl="0"/>
            <a:r>
              <a:rPr lang="de-CH" noProof="0"/>
              <a:t>Technologie</a:t>
            </a:r>
          </a:p>
        </p:txBody>
      </p:sp>
      <p:sp>
        <p:nvSpPr>
          <p:cNvPr id="35" name="Textplatzhalter 4">
            <a:extLst>
              <a:ext uri="{FF2B5EF4-FFF2-40B4-BE49-F238E27FC236}">
                <a16:creationId xmlns:a16="http://schemas.microsoft.com/office/drawing/2014/main" id="{EE310150-8D4E-46B9-9527-4DAE7105572E}"/>
              </a:ext>
            </a:extLst>
          </p:cNvPr>
          <p:cNvSpPr>
            <a:spLocks noGrp="1"/>
          </p:cNvSpPr>
          <p:nvPr>
            <p:ph type="body" sz="quarter" idx="28" hasCustomPrompt="1"/>
          </p:nvPr>
        </p:nvSpPr>
        <p:spPr>
          <a:xfrm>
            <a:off x="10384539" y="5448216"/>
            <a:ext cx="1327154" cy="245648"/>
          </a:xfrm>
        </p:spPr>
        <p:txBody>
          <a:bodyPr anchor="ctr"/>
          <a:lstStyle>
            <a:lvl1pPr marL="0" indent="0" algn="ctr">
              <a:buNone/>
              <a:defRPr sz="1200">
                <a:solidFill>
                  <a:schemeClr val="bg1"/>
                </a:solidFill>
              </a:defRPr>
            </a:lvl1pPr>
          </a:lstStyle>
          <a:p>
            <a:pPr lvl="0"/>
            <a:r>
              <a:rPr lang="de-CH" noProof="0"/>
              <a:t>Kompetenz</a:t>
            </a:r>
          </a:p>
        </p:txBody>
      </p:sp>
      <p:sp>
        <p:nvSpPr>
          <p:cNvPr id="36" name="Foliennummernplatzhalter 5">
            <a:extLst>
              <a:ext uri="{FF2B5EF4-FFF2-40B4-BE49-F238E27FC236}">
                <a16:creationId xmlns:a16="http://schemas.microsoft.com/office/drawing/2014/main" id="{3763389E-DE97-4564-8B90-B0F1D2DD4E07}"/>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24" name="Shape 1354">
            <a:extLst>
              <a:ext uri="{FF2B5EF4-FFF2-40B4-BE49-F238E27FC236}">
                <a16:creationId xmlns:a16="http://schemas.microsoft.com/office/drawing/2014/main" id="{CD4DA9DD-1522-40F6-974C-C188AFFAE7B4}"/>
              </a:ext>
            </a:extLst>
          </p:cNvPr>
          <p:cNvSpPr/>
          <p:nvPr userDrawn="1"/>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5" name="Shape 1354">
            <a:extLst>
              <a:ext uri="{FF2B5EF4-FFF2-40B4-BE49-F238E27FC236}">
                <a16:creationId xmlns:a16="http://schemas.microsoft.com/office/drawing/2014/main" id="{90D775EF-5398-4AC7-968C-7119AFFBFCEA}"/>
              </a:ext>
            </a:extLst>
          </p:cNvPr>
          <p:cNvSpPr/>
          <p:nvPr userDrawn="1"/>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6" name="Textfeld 25">
            <a:extLst>
              <a:ext uri="{FF2B5EF4-FFF2-40B4-BE49-F238E27FC236}">
                <a16:creationId xmlns:a16="http://schemas.microsoft.com/office/drawing/2014/main" id="{71B70212-D106-4E3A-9342-EA8CF5278125}"/>
              </a:ext>
            </a:extLst>
          </p:cNvPr>
          <p:cNvSpPr txBox="1"/>
          <p:nvPr userDrawn="1"/>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Referenzbeschreibung</a:t>
            </a:r>
          </a:p>
        </p:txBody>
      </p:sp>
      <p:pic>
        <p:nvPicPr>
          <p:cNvPr id="27" name="Grafik 26">
            <a:extLst>
              <a:ext uri="{FF2B5EF4-FFF2-40B4-BE49-F238E27FC236}">
                <a16:creationId xmlns:a16="http://schemas.microsoft.com/office/drawing/2014/main" id="{9B3D83B1-BA8A-4456-8BA6-C78EBB33FD6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7" name="Grafik 36">
            <a:extLst>
              <a:ext uri="{FF2B5EF4-FFF2-40B4-BE49-F238E27FC236}">
                <a16:creationId xmlns:a16="http://schemas.microsoft.com/office/drawing/2014/main" id="{F80B2BD8-43EC-438F-8DE1-3B72742D9FA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8" name="Grafik 37">
            <a:extLst>
              <a:ext uri="{FF2B5EF4-FFF2-40B4-BE49-F238E27FC236}">
                <a16:creationId xmlns:a16="http://schemas.microsoft.com/office/drawing/2014/main" id="{A9B9EB77-3DF7-4CB5-A78F-12D3164BC0D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9" name="Grafik 38">
            <a:extLst>
              <a:ext uri="{FF2B5EF4-FFF2-40B4-BE49-F238E27FC236}">
                <a16:creationId xmlns:a16="http://schemas.microsoft.com/office/drawing/2014/main" id="{24CF0993-CBD3-434E-B048-222B1FD63D48}"/>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Tree>
    <p:extLst>
      <p:ext uri="{BB962C8B-B14F-4D97-AF65-F5344CB8AC3E}">
        <p14:creationId xmlns:p14="http://schemas.microsoft.com/office/powerpoint/2010/main" val="4243769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eferenz_EN">
    <p:spTree>
      <p:nvGrpSpPr>
        <p:cNvPr id="1" name=""/>
        <p:cNvGrpSpPr/>
        <p:nvPr/>
      </p:nvGrpSpPr>
      <p:grpSpPr>
        <a:xfrm>
          <a:off x="0" y="0"/>
          <a:ext cx="0" cy="0"/>
          <a:chOff x="0" y="0"/>
          <a:chExt cx="0" cy="0"/>
        </a:xfrm>
      </p:grpSpPr>
      <p:sp>
        <p:nvSpPr>
          <p:cNvPr id="28" name="Shape 1354">
            <a:extLst>
              <a:ext uri="{FF2B5EF4-FFF2-40B4-BE49-F238E27FC236}">
                <a16:creationId xmlns:a16="http://schemas.microsoft.com/office/drawing/2014/main" id="{30D7FB8C-81BD-4A9D-900F-CDA127E53A77}"/>
              </a:ext>
            </a:extLst>
          </p:cNvPr>
          <p:cNvSpPr/>
          <p:nvPr/>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6" name="Picture Placeholder 2"/>
          <p:cNvSpPr>
            <a:spLocks noGrp="1"/>
          </p:cNvSpPr>
          <p:nvPr>
            <p:ph type="pic" sz="quarter" idx="16" hasCustomPrompt="1"/>
          </p:nvPr>
        </p:nvSpPr>
        <p:spPr>
          <a:xfrm>
            <a:off x="429245" y="1254161"/>
            <a:ext cx="1817516" cy="4885631"/>
          </a:xfrm>
          <a:prstGeom prst="rect">
            <a:avLst/>
          </a:prstGeom>
          <a:solidFill>
            <a:schemeClr val="tx2"/>
          </a:solidFill>
        </p:spPr>
        <p:txBody>
          <a:bodyPr>
            <a:normAutofit/>
          </a:bodyPr>
          <a:lstStyle>
            <a:lvl1pPr marL="0" indent="0" algn="ctr">
              <a:buNone/>
              <a:defRPr sz="2000">
                <a:solidFill>
                  <a:schemeClr val="bg1"/>
                </a:solidFill>
                <a:latin typeface="+mj-lt"/>
              </a:defRPr>
            </a:lvl1pPr>
          </a:lstStyle>
          <a:p>
            <a:pPr marL="0" marR="0" lvl="0" indent="0" algn="ctr"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p:txBody>
      </p:sp>
      <p:sp>
        <p:nvSpPr>
          <p:cNvPr id="9" name="Text Placeholder 7">
            <a:extLst>
              <a:ext uri="{FF2B5EF4-FFF2-40B4-BE49-F238E27FC236}">
                <a16:creationId xmlns:a16="http://schemas.microsoft.com/office/drawing/2014/main" id="{278994F4-E487-458B-AC90-B3B837281F44}"/>
              </a:ext>
            </a:extLst>
          </p:cNvPr>
          <p:cNvSpPr>
            <a:spLocks noGrp="1"/>
          </p:cNvSpPr>
          <p:nvPr>
            <p:ph type="body" sz="quarter" idx="10" hasCustomPrompt="1"/>
          </p:nvPr>
        </p:nvSpPr>
        <p:spPr>
          <a:xfrm>
            <a:off x="3062961" y="1562013"/>
            <a:ext cx="8699794" cy="1327238"/>
          </a:xfrm>
          <a:prstGeom prst="rect">
            <a:avLst/>
          </a:prstGeom>
        </p:spPr>
        <p:txBody>
          <a:bodyPr>
            <a:noAutofit/>
          </a:bodyPr>
          <a:lstStyle>
            <a:lvl1pPr marL="0" marR="0" indent="0" algn="l" defTabSz="412750" rtl="0" eaLnBrk="1" fontAlgn="auto" latinLnBrk="0" hangingPunct="1">
              <a:lnSpc>
                <a:spcPct val="100000"/>
              </a:lnSpc>
              <a:spcBef>
                <a:spcPts val="0"/>
              </a:spcBef>
              <a:spcAft>
                <a:spcPts val="0"/>
              </a:spcAft>
              <a:buClrTx/>
              <a:buSzTx/>
              <a:buFontTx/>
              <a:buNone/>
              <a:tabLst/>
              <a:defRPr sz="3200" b="1">
                <a:solidFill>
                  <a:srgbClr val="010172"/>
                </a:solidFill>
                <a:latin typeface="+mj-lt"/>
                <a:ea typeface="Open Sans" panose="020B0606030504020204" pitchFamily="34" charset="0"/>
                <a:cs typeface="Open Sans" panose="020B0606030504020204" pitchFamily="34" charset="0"/>
              </a:defRPr>
            </a:lvl1pPr>
          </a:lstStyle>
          <a:p>
            <a:pPr marL="0" marR="0" lvl="0" indent="0" algn="l" defTabSz="412750" rtl="0" eaLnBrk="1" fontAlgn="auto" latinLnBrk="0" hangingPunct="1">
              <a:lnSpc>
                <a:spcPct val="100000"/>
              </a:lnSpc>
              <a:spcBef>
                <a:spcPts val="0"/>
              </a:spcBef>
              <a:spcAft>
                <a:spcPts val="0"/>
              </a:spcAft>
              <a:buClrTx/>
              <a:buSzTx/>
              <a:buFontTx/>
              <a:buNone/>
              <a:tabLst/>
              <a:defRPr/>
            </a:pPr>
            <a:r>
              <a:rPr lang="de-CH" noProof="0"/>
              <a:t>Titel der Referenz hinzufügen</a:t>
            </a:r>
          </a:p>
        </p:txBody>
      </p:sp>
      <p:sp>
        <p:nvSpPr>
          <p:cNvPr id="10" name="Text Placeholder 7">
            <a:extLst>
              <a:ext uri="{FF2B5EF4-FFF2-40B4-BE49-F238E27FC236}">
                <a16:creationId xmlns:a16="http://schemas.microsoft.com/office/drawing/2014/main" id="{5B309161-B8BA-4415-8E34-8963FF5E6987}"/>
              </a:ext>
            </a:extLst>
          </p:cNvPr>
          <p:cNvSpPr>
            <a:spLocks noGrp="1"/>
          </p:cNvSpPr>
          <p:nvPr>
            <p:ph type="body" sz="quarter" idx="11" hasCustomPrompt="1"/>
          </p:nvPr>
        </p:nvSpPr>
        <p:spPr>
          <a:xfrm>
            <a:off x="3062962" y="3590282"/>
            <a:ext cx="5644310" cy="2527168"/>
          </a:xfrm>
          <a:prstGeom prst="rect">
            <a:avLst/>
          </a:prstGeom>
        </p:spPr>
        <p:txBody>
          <a:bodyPr>
            <a:noAutofit/>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Lorem ipsum dolor sit amet, consectetuer adipiscing elit. Aenean commodo ligula eget dolor.</a:t>
            </a:r>
          </a:p>
        </p:txBody>
      </p:sp>
      <p:sp>
        <p:nvSpPr>
          <p:cNvPr id="11" name="Shape 5">
            <a:extLst>
              <a:ext uri="{FF2B5EF4-FFF2-40B4-BE49-F238E27FC236}">
                <a16:creationId xmlns:a16="http://schemas.microsoft.com/office/drawing/2014/main" id="{D83C87DF-001A-4783-9CA6-E82A33B34DE4}"/>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4" name="Shape 5">
            <a:extLst>
              <a:ext uri="{FF2B5EF4-FFF2-40B4-BE49-F238E27FC236}">
                <a16:creationId xmlns:a16="http://schemas.microsoft.com/office/drawing/2014/main" id="{B6FA3F8B-93EA-418E-9977-87AE176120A7}"/>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5" name="Picture 2">
            <a:extLst>
              <a:ext uri="{FF2B5EF4-FFF2-40B4-BE49-F238E27FC236}">
                <a16:creationId xmlns:a16="http://schemas.microsoft.com/office/drawing/2014/main" id="{F4C1F756-3060-468B-8EAD-DF927C0B3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AF752A36-AC50-4572-88E0-0D6834AF67AE}"/>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3">
            <a:extLst>
              <a:ext uri="{FF2B5EF4-FFF2-40B4-BE49-F238E27FC236}">
                <a16:creationId xmlns:a16="http://schemas.microsoft.com/office/drawing/2014/main" id="{A590077D-762A-4832-B3F3-334E4A70BC79}"/>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3" name="Shape 1354">
            <a:extLst>
              <a:ext uri="{FF2B5EF4-FFF2-40B4-BE49-F238E27FC236}">
                <a16:creationId xmlns:a16="http://schemas.microsoft.com/office/drawing/2014/main" id="{7AE20FD2-8FAC-467D-83EC-EE6E05198935}"/>
              </a:ext>
            </a:extLst>
          </p:cNvPr>
          <p:cNvSpPr/>
          <p:nvPr/>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3" name="Textplatzhalter 2">
            <a:extLst>
              <a:ext uri="{FF2B5EF4-FFF2-40B4-BE49-F238E27FC236}">
                <a16:creationId xmlns:a16="http://schemas.microsoft.com/office/drawing/2014/main" id="{C22349A2-81D2-489D-9C2E-1864F199064B}"/>
              </a:ext>
            </a:extLst>
          </p:cNvPr>
          <p:cNvSpPr>
            <a:spLocks noGrp="1"/>
          </p:cNvSpPr>
          <p:nvPr>
            <p:ph type="body" sz="quarter" idx="24" hasCustomPrompt="1"/>
          </p:nvPr>
        </p:nvSpPr>
        <p:spPr>
          <a:xfrm>
            <a:off x="2367519" y="1310865"/>
            <a:ext cx="207652" cy="2441677"/>
          </a:xfrm>
        </p:spPr>
        <p:txBody>
          <a:bodyPr vert="vert270" anchor="ctr"/>
          <a:lstStyle>
            <a:lvl1pPr marL="0" indent="0">
              <a:buNone/>
              <a:defRPr sz="1200">
                <a:solidFill>
                  <a:schemeClr val="bg1"/>
                </a:solidFill>
              </a:defRPr>
            </a:lvl1pPr>
            <a:lvl2pPr marL="361950" indent="0">
              <a:buNone/>
              <a:defRPr/>
            </a:lvl2pPr>
          </a:lstStyle>
          <a:p>
            <a:pPr lvl="0"/>
            <a:r>
              <a:rPr lang="de-CH" noProof="0"/>
              <a:t>Kundenunternehmen</a:t>
            </a:r>
          </a:p>
        </p:txBody>
      </p:sp>
      <p:sp>
        <p:nvSpPr>
          <p:cNvPr id="2" name="Textfeld 1">
            <a:extLst>
              <a:ext uri="{FF2B5EF4-FFF2-40B4-BE49-F238E27FC236}">
                <a16:creationId xmlns:a16="http://schemas.microsoft.com/office/drawing/2014/main" id="{A0CFCA41-AB7E-437F-B449-BCBD18F7BD74}"/>
              </a:ext>
            </a:extLst>
          </p:cNvPr>
          <p:cNvSpPr txBox="1"/>
          <p:nvPr/>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Reference description</a:t>
            </a:r>
          </a:p>
        </p:txBody>
      </p:sp>
      <p:pic>
        <p:nvPicPr>
          <p:cNvPr id="29" name="Grafik 28">
            <a:extLst>
              <a:ext uri="{FF2B5EF4-FFF2-40B4-BE49-F238E27FC236}">
                <a16:creationId xmlns:a16="http://schemas.microsoft.com/office/drawing/2014/main" id="{D91F3934-991A-4AC4-997A-1D90DB6345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0" name="Grafik 29">
            <a:extLst>
              <a:ext uri="{FF2B5EF4-FFF2-40B4-BE49-F238E27FC236}">
                <a16:creationId xmlns:a16="http://schemas.microsoft.com/office/drawing/2014/main" id="{964E4EB3-B1D8-4D90-A746-C4AB962B4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1" name="Grafik 30">
            <a:extLst>
              <a:ext uri="{FF2B5EF4-FFF2-40B4-BE49-F238E27FC236}">
                <a16:creationId xmlns:a16="http://schemas.microsoft.com/office/drawing/2014/main" id="{04B543CE-8079-4FBB-B355-5BB1BFE377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2" name="Grafik 31">
            <a:extLst>
              <a:ext uri="{FF2B5EF4-FFF2-40B4-BE49-F238E27FC236}">
                <a16:creationId xmlns:a16="http://schemas.microsoft.com/office/drawing/2014/main" id="{ECC966C8-98CE-4609-A2E9-1D6CEE88AE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
        <p:nvSpPr>
          <p:cNvPr id="5" name="Textplatzhalter 4">
            <a:extLst>
              <a:ext uri="{FF2B5EF4-FFF2-40B4-BE49-F238E27FC236}">
                <a16:creationId xmlns:a16="http://schemas.microsoft.com/office/drawing/2014/main" id="{4B2DFEAF-786E-44BF-A819-791625FE0D11}"/>
              </a:ext>
            </a:extLst>
          </p:cNvPr>
          <p:cNvSpPr>
            <a:spLocks noGrp="1"/>
          </p:cNvSpPr>
          <p:nvPr>
            <p:ph type="body" sz="quarter" idx="25" hasCustomPrompt="1"/>
          </p:nvPr>
        </p:nvSpPr>
        <p:spPr>
          <a:xfrm>
            <a:off x="9008440" y="4185783"/>
            <a:ext cx="1327154" cy="245648"/>
          </a:xfrm>
        </p:spPr>
        <p:txBody>
          <a:bodyPr anchor="ctr"/>
          <a:lstStyle>
            <a:lvl1pPr marL="0" indent="0" algn="ctr">
              <a:buNone/>
              <a:defRPr sz="1200">
                <a:solidFill>
                  <a:schemeClr val="bg1"/>
                </a:solidFill>
              </a:defRPr>
            </a:lvl1pPr>
          </a:lstStyle>
          <a:p>
            <a:pPr lvl="0"/>
            <a:r>
              <a:rPr lang="de-CH" noProof="0"/>
              <a:t>Industry</a:t>
            </a:r>
          </a:p>
        </p:txBody>
      </p:sp>
      <p:sp>
        <p:nvSpPr>
          <p:cNvPr id="33" name="Textplatzhalter 4">
            <a:extLst>
              <a:ext uri="{FF2B5EF4-FFF2-40B4-BE49-F238E27FC236}">
                <a16:creationId xmlns:a16="http://schemas.microsoft.com/office/drawing/2014/main" id="{448FB7F7-9FB3-4CFD-960E-C7B855658E99}"/>
              </a:ext>
            </a:extLst>
          </p:cNvPr>
          <p:cNvSpPr>
            <a:spLocks noGrp="1"/>
          </p:cNvSpPr>
          <p:nvPr>
            <p:ph type="body" sz="quarter" idx="26" hasCustomPrompt="1"/>
          </p:nvPr>
        </p:nvSpPr>
        <p:spPr>
          <a:xfrm>
            <a:off x="10384539" y="4185324"/>
            <a:ext cx="1327154" cy="245648"/>
          </a:xfrm>
        </p:spPr>
        <p:txBody>
          <a:bodyPr anchor="ctr"/>
          <a:lstStyle>
            <a:lvl1pPr marL="0" indent="0" algn="ctr">
              <a:buNone/>
              <a:defRPr sz="1200">
                <a:solidFill>
                  <a:schemeClr val="bg1"/>
                </a:solidFill>
              </a:defRPr>
            </a:lvl1pPr>
          </a:lstStyle>
          <a:p>
            <a:pPr lvl="0"/>
            <a:r>
              <a:rPr lang="de-CH" noProof="0"/>
              <a:t>Service</a:t>
            </a:r>
          </a:p>
        </p:txBody>
      </p:sp>
      <p:sp>
        <p:nvSpPr>
          <p:cNvPr id="34" name="Textplatzhalter 4">
            <a:extLst>
              <a:ext uri="{FF2B5EF4-FFF2-40B4-BE49-F238E27FC236}">
                <a16:creationId xmlns:a16="http://schemas.microsoft.com/office/drawing/2014/main" id="{D9EED3F7-A797-403C-A5CB-382059856A44}"/>
              </a:ext>
            </a:extLst>
          </p:cNvPr>
          <p:cNvSpPr>
            <a:spLocks noGrp="1"/>
          </p:cNvSpPr>
          <p:nvPr>
            <p:ph type="body" sz="quarter" idx="27" hasCustomPrompt="1"/>
          </p:nvPr>
        </p:nvSpPr>
        <p:spPr>
          <a:xfrm>
            <a:off x="9008440" y="5448675"/>
            <a:ext cx="1327154" cy="245648"/>
          </a:xfrm>
        </p:spPr>
        <p:txBody>
          <a:bodyPr anchor="ctr"/>
          <a:lstStyle>
            <a:lvl1pPr marL="0" indent="0" algn="ctr">
              <a:buNone/>
              <a:defRPr sz="1200">
                <a:solidFill>
                  <a:schemeClr val="bg1"/>
                </a:solidFill>
              </a:defRPr>
            </a:lvl1pPr>
          </a:lstStyle>
          <a:p>
            <a:pPr lvl="0"/>
            <a:r>
              <a:rPr lang="de-CH" noProof="0"/>
              <a:t>Technology</a:t>
            </a:r>
          </a:p>
        </p:txBody>
      </p:sp>
      <p:sp>
        <p:nvSpPr>
          <p:cNvPr id="35" name="Textplatzhalter 4">
            <a:extLst>
              <a:ext uri="{FF2B5EF4-FFF2-40B4-BE49-F238E27FC236}">
                <a16:creationId xmlns:a16="http://schemas.microsoft.com/office/drawing/2014/main" id="{EE310150-8D4E-46B9-9527-4DAE7105572E}"/>
              </a:ext>
            </a:extLst>
          </p:cNvPr>
          <p:cNvSpPr>
            <a:spLocks noGrp="1"/>
          </p:cNvSpPr>
          <p:nvPr>
            <p:ph type="body" sz="quarter" idx="28" hasCustomPrompt="1"/>
          </p:nvPr>
        </p:nvSpPr>
        <p:spPr>
          <a:xfrm>
            <a:off x="10384539" y="5448216"/>
            <a:ext cx="1327154" cy="245648"/>
          </a:xfrm>
        </p:spPr>
        <p:txBody>
          <a:bodyPr anchor="ctr"/>
          <a:lstStyle>
            <a:lvl1pPr marL="0" indent="0" algn="ctr">
              <a:buNone/>
              <a:defRPr sz="1200">
                <a:solidFill>
                  <a:schemeClr val="bg1"/>
                </a:solidFill>
              </a:defRPr>
            </a:lvl1pPr>
          </a:lstStyle>
          <a:p>
            <a:pPr lvl="0"/>
            <a:r>
              <a:rPr lang="de-CH" noProof="0"/>
              <a:t>Competence</a:t>
            </a:r>
          </a:p>
        </p:txBody>
      </p:sp>
      <p:sp>
        <p:nvSpPr>
          <p:cNvPr id="36" name="Foliennummernplatzhalter 5">
            <a:extLst>
              <a:ext uri="{FF2B5EF4-FFF2-40B4-BE49-F238E27FC236}">
                <a16:creationId xmlns:a16="http://schemas.microsoft.com/office/drawing/2014/main" id="{3763389E-DE97-4564-8B90-B0F1D2DD4E07}"/>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24" name="Shape 1354">
            <a:extLst>
              <a:ext uri="{FF2B5EF4-FFF2-40B4-BE49-F238E27FC236}">
                <a16:creationId xmlns:a16="http://schemas.microsoft.com/office/drawing/2014/main" id="{FDBB12D5-9054-4DB2-A892-A645B0AD80A4}"/>
              </a:ext>
            </a:extLst>
          </p:cNvPr>
          <p:cNvSpPr/>
          <p:nvPr userDrawn="1"/>
        </p:nvSpPr>
        <p:spPr>
          <a:xfrm>
            <a:off x="8937373" y="3176588"/>
            <a:ext cx="2851257" cy="2963204"/>
          </a:xfrm>
          <a:prstGeom prst="rect">
            <a:avLst/>
          </a:prstGeom>
          <a:gradFill flip="none" rotWithShape="1">
            <a:gsLst>
              <a:gs pos="47800">
                <a:srgbClr val="0035B9"/>
              </a:gs>
              <a:gs pos="0">
                <a:srgbClr val="0064FA"/>
              </a:gs>
              <a:gs pos="100000">
                <a:srgbClr val="010172"/>
              </a:gs>
            </a:gsLst>
            <a:lin ang="13500000" scaled="1"/>
            <a:tileRect/>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5" name="Shape 1354">
            <a:extLst>
              <a:ext uri="{FF2B5EF4-FFF2-40B4-BE49-F238E27FC236}">
                <a16:creationId xmlns:a16="http://schemas.microsoft.com/office/drawing/2014/main" id="{912DED1D-F138-40EE-BAA8-1D315B73282C}"/>
              </a:ext>
            </a:extLst>
          </p:cNvPr>
          <p:cNvSpPr/>
          <p:nvPr userDrawn="1"/>
        </p:nvSpPr>
        <p:spPr>
          <a:xfrm>
            <a:off x="2246761" y="1254161"/>
            <a:ext cx="444302" cy="4885631"/>
          </a:xfrm>
          <a:prstGeom prst="rect">
            <a:avLst/>
          </a:prstGeom>
          <a:gradFill>
            <a:gsLst>
              <a:gs pos="0">
                <a:srgbClr val="0064FA"/>
              </a:gs>
              <a:gs pos="100000">
                <a:srgbClr val="010172"/>
              </a:gs>
            </a:gsLst>
            <a:lin ang="7025841" scaled="0"/>
          </a:gradFill>
          <a:ln w="12700">
            <a:miter lim="400000"/>
          </a:ln>
        </p:spPr>
        <p:txBody>
          <a:bodyPr lIns="25400" tIns="25400" rIns="25400" bIns="25400" anchor="t">
            <a:noAutofit/>
          </a:bodyPr>
          <a:lstStyle/>
          <a:p>
            <a:pPr>
              <a:defRPr sz="3200">
                <a:solidFill>
                  <a:srgbClr val="FFFFFF"/>
                </a:solidFill>
              </a:defRPr>
            </a:pPr>
            <a:endParaRPr lang="de-CH" sz="1600" noProof="0">
              <a:latin typeface="+mj-lt"/>
            </a:endParaRPr>
          </a:p>
        </p:txBody>
      </p:sp>
      <p:sp>
        <p:nvSpPr>
          <p:cNvPr id="26" name="Textfeld 25">
            <a:extLst>
              <a:ext uri="{FF2B5EF4-FFF2-40B4-BE49-F238E27FC236}">
                <a16:creationId xmlns:a16="http://schemas.microsoft.com/office/drawing/2014/main" id="{28EEFDE6-6EBA-49DE-9C36-47F32B6D7864}"/>
              </a:ext>
            </a:extLst>
          </p:cNvPr>
          <p:cNvSpPr txBox="1"/>
          <p:nvPr userDrawn="1"/>
        </p:nvSpPr>
        <p:spPr>
          <a:xfrm>
            <a:off x="3062961" y="3176588"/>
            <a:ext cx="5644311" cy="307777"/>
          </a:xfrm>
          <a:prstGeom prst="rect">
            <a:avLst/>
          </a:prstGeom>
          <a:noFill/>
        </p:spPr>
        <p:txBody>
          <a:bodyPr wrap="square" rtlCol="0">
            <a:spAutoFit/>
          </a:bodyPr>
          <a:lstStyle/>
          <a:p>
            <a:pPr algn="l"/>
            <a:r>
              <a:rPr lang="de-CH" sz="1400" b="1" kern="1200" noProof="0">
                <a:solidFill>
                  <a:srgbClr val="010172"/>
                </a:solidFill>
                <a:latin typeface="+mj-lt"/>
                <a:ea typeface="Open Sans" panose="020B0606030504020204" pitchFamily="34" charset="0"/>
                <a:cs typeface="Open Sans" panose="020B0606030504020204" pitchFamily="34" charset="0"/>
              </a:rPr>
              <a:t>Reference description</a:t>
            </a:r>
          </a:p>
        </p:txBody>
      </p:sp>
      <p:pic>
        <p:nvPicPr>
          <p:cNvPr id="27" name="Grafik 26">
            <a:extLst>
              <a:ext uri="{FF2B5EF4-FFF2-40B4-BE49-F238E27FC236}">
                <a16:creationId xmlns:a16="http://schemas.microsoft.com/office/drawing/2014/main" id="{F244E3D8-6BFF-49A8-B622-400D911216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554" y="4901810"/>
            <a:ext cx="482400" cy="482400"/>
          </a:xfrm>
          <a:prstGeom prst="rect">
            <a:avLst/>
          </a:prstGeom>
        </p:spPr>
      </p:pic>
      <p:pic>
        <p:nvPicPr>
          <p:cNvPr id="37" name="Grafik 36">
            <a:extLst>
              <a:ext uri="{FF2B5EF4-FFF2-40B4-BE49-F238E27FC236}">
                <a16:creationId xmlns:a16="http://schemas.microsoft.com/office/drawing/2014/main" id="{232FA901-C68C-4AA2-8BB3-CF17F9D1547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5514" y="4914485"/>
            <a:ext cx="482400" cy="482400"/>
          </a:xfrm>
          <a:prstGeom prst="rect">
            <a:avLst/>
          </a:prstGeom>
        </p:spPr>
      </p:pic>
      <p:pic>
        <p:nvPicPr>
          <p:cNvPr id="38" name="Grafik 37">
            <a:extLst>
              <a:ext uri="{FF2B5EF4-FFF2-40B4-BE49-F238E27FC236}">
                <a16:creationId xmlns:a16="http://schemas.microsoft.com/office/drawing/2014/main" id="{A2D0FB9D-26FB-40A4-B5F9-5E6CF4CE56AF}"/>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4554" y="3598605"/>
            <a:ext cx="482400" cy="482400"/>
          </a:xfrm>
          <a:prstGeom prst="rect">
            <a:avLst/>
          </a:prstGeom>
        </p:spPr>
      </p:pic>
      <p:pic>
        <p:nvPicPr>
          <p:cNvPr id="39" name="Grafik 38">
            <a:extLst>
              <a:ext uri="{FF2B5EF4-FFF2-40B4-BE49-F238E27FC236}">
                <a16:creationId xmlns:a16="http://schemas.microsoft.com/office/drawing/2014/main" id="{6D370395-E347-46ED-BBEC-4E0B8E404E60}"/>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4791" y="3609210"/>
            <a:ext cx="482400" cy="482400"/>
          </a:xfrm>
          <a:prstGeom prst="rect">
            <a:avLst/>
          </a:prstGeom>
        </p:spPr>
      </p:pic>
    </p:spTree>
    <p:extLst>
      <p:ext uri="{BB962C8B-B14F-4D97-AF65-F5344CB8AC3E}">
        <p14:creationId xmlns:p14="http://schemas.microsoft.com/office/powerpoint/2010/main" val="4042949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Übersicht Abschnitte">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41E739E0-02A0-4C2F-A446-D8617D8DF5C7}"/>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D863FDA4-1022-4EF8-BD2E-C29815111757}"/>
              </a:ext>
            </a:extLst>
          </p:cNvPr>
          <p:cNvSpPr>
            <a:spLocks noGrp="1"/>
          </p:cNvSpPr>
          <p:nvPr>
            <p:ph type="title" hasCustomPrompt="1"/>
          </p:nvPr>
        </p:nvSpPr>
        <p:spPr>
          <a:xfrm>
            <a:off x="7740502" y="1557337"/>
            <a:ext cx="4043510" cy="1331913"/>
          </a:xfrm>
        </p:spPr>
        <p:txBody>
          <a:bodyPr>
            <a:noAutofit/>
          </a:bodyPr>
          <a:lstStyle/>
          <a:p>
            <a:pPr marL="0" marR="0" lvl="0" indent="0" algn="l" defTabSz="412750" rtl="0" eaLnBrk="1" fontAlgn="auto" latinLnBrk="0" hangingPunct="1">
              <a:lnSpc>
                <a:spcPct val="100000"/>
              </a:lnSpc>
              <a:spcBef>
                <a:spcPts val="0"/>
              </a:spcBef>
              <a:spcAft>
                <a:spcPts val="0"/>
              </a:spcAft>
              <a:buClrTx/>
              <a:buSzTx/>
              <a:buFontTx/>
              <a:buNone/>
              <a:tabLst/>
              <a:defRPr/>
            </a:pPr>
            <a:r>
              <a:rPr lang="de-CH" noProof="0"/>
              <a:t>Überschrift durch Klicken hinzufügen</a:t>
            </a:r>
          </a:p>
        </p:txBody>
      </p:sp>
      <p:sp>
        <p:nvSpPr>
          <p:cNvPr id="4" name="Picture Placeholder 2">
            <a:extLst>
              <a:ext uri="{FF2B5EF4-FFF2-40B4-BE49-F238E27FC236}">
                <a16:creationId xmlns:a16="http://schemas.microsoft.com/office/drawing/2014/main" id="{1AE020B4-B0B5-43B1-9870-51B6561E8F3F}"/>
              </a:ext>
            </a:extLst>
          </p:cNvPr>
          <p:cNvSpPr>
            <a:spLocks noGrp="1"/>
          </p:cNvSpPr>
          <p:nvPr>
            <p:ph type="pic" sz="quarter" idx="16" hasCustomPrompt="1"/>
          </p:nvPr>
        </p:nvSpPr>
        <p:spPr>
          <a:xfrm>
            <a:off x="0" y="1254161"/>
            <a:ext cx="2520000" cy="4885631"/>
          </a:xfrm>
          <a:prstGeom prst="rect">
            <a:avLst/>
          </a:prstGeom>
          <a:solidFill>
            <a:schemeClr val="tx2"/>
          </a:solidFill>
        </p:spPr>
        <p:txBody>
          <a:bodyPr>
            <a:normAutofit/>
          </a:bodyPr>
          <a:lstStyle>
            <a:lvl1pPr marL="0" indent="0" algn="l">
              <a:buNone/>
              <a:defRPr sz="14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5" name="Picture Placeholder 2">
            <a:extLst>
              <a:ext uri="{FF2B5EF4-FFF2-40B4-BE49-F238E27FC236}">
                <a16:creationId xmlns:a16="http://schemas.microsoft.com/office/drawing/2014/main" id="{E654469C-BE96-4352-895D-434526CD2E04}"/>
              </a:ext>
            </a:extLst>
          </p:cNvPr>
          <p:cNvSpPr>
            <a:spLocks noGrp="1"/>
          </p:cNvSpPr>
          <p:nvPr>
            <p:ph type="pic" sz="quarter" idx="17" hasCustomPrompt="1"/>
          </p:nvPr>
        </p:nvSpPr>
        <p:spPr>
          <a:xfrm>
            <a:off x="2560383" y="1243707"/>
            <a:ext cx="2520000" cy="4885631"/>
          </a:xfrm>
          <a:prstGeom prst="rect">
            <a:avLst/>
          </a:prstGeom>
          <a:solidFill>
            <a:schemeClr val="tx2"/>
          </a:solidFill>
        </p:spPr>
        <p:txBody>
          <a:bodyPr>
            <a:normAutofit/>
          </a:bodyPr>
          <a:lstStyle>
            <a:lvl1pPr marL="0" indent="0" algn="l">
              <a:buNone/>
              <a:defRPr sz="14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6" name="Picture Placeholder 2">
            <a:extLst>
              <a:ext uri="{FF2B5EF4-FFF2-40B4-BE49-F238E27FC236}">
                <a16:creationId xmlns:a16="http://schemas.microsoft.com/office/drawing/2014/main" id="{EE5F5CB7-3001-4435-994C-C7F2512F3C2C}"/>
              </a:ext>
            </a:extLst>
          </p:cNvPr>
          <p:cNvSpPr>
            <a:spLocks noGrp="1"/>
          </p:cNvSpPr>
          <p:nvPr>
            <p:ph type="pic" sz="quarter" idx="18" hasCustomPrompt="1"/>
          </p:nvPr>
        </p:nvSpPr>
        <p:spPr>
          <a:xfrm>
            <a:off x="5120766" y="1254161"/>
            <a:ext cx="2520000" cy="4885631"/>
          </a:xfrm>
          <a:prstGeom prst="rect">
            <a:avLst/>
          </a:prstGeom>
          <a:solidFill>
            <a:schemeClr val="tx2"/>
          </a:solidFill>
        </p:spPr>
        <p:txBody>
          <a:bodyPr>
            <a:normAutofit/>
          </a:bodyPr>
          <a:lstStyle>
            <a:lvl1pPr marL="0" indent="0" algn="l">
              <a:buNone/>
              <a:defRPr sz="1400">
                <a:solidFill>
                  <a:schemeClr val="bg1"/>
                </a:solidFill>
                <a:latin typeface="+mj-lt"/>
              </a:defRPr>
            </a:lvl1pPr>
          </a:lstStyle>
          <a:p>
            <a:pPr marL="0" marR="0" lvl="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Bild durch Klicken auf das Symbol einfügen</a:t>
            </a:r>
          </a:p>
          <a:p>
            <a:endParaRPr lang="de-CH" noProof="0"/>
          </a:p>
        </p:txBody>
      </p:sp>
      <p:sp>
        <p:nvSpPr>
          <p:cNvPr id="8" name="Textplatzhalter 7">
            <a:extLst>
              <a:ext uri="{FF2B5EF4-FFF2-40B4-BE49-F238E27FC236}">
                <a16:creationId xmlns:a16="http://schemas.microsoft.com/office/drawing/2014/main" id="{0F07C0AF-1C0C-4738-B98C-31C484D5B4DD}"/>
              </a:ext>
            </a:extLst>
          </p:cNvPr>
          <p:cNvSpPr>
            <a:spLocks noGrp="1"/>
          </p:cNvSpPr>
          <p:nvPr>
            <p:ph type="body" sz="quarter" idx="19"/>
          </p:nvPr>
        </p:nvSpPr>
        <p:spPr>
          <a:xfrm>
            <a:off x="7740650" y="3176588"/>
            <a:ext cx="4043363" cy="29638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10" name="Shape 5">
            <a:extLst>
              <a:ext uri="{FF2B5EF4-FFF2-40B4-BE49-F238E27FC236}">
                <a16:creationId xmlns:a16="http://schemas.microsoft.com/office/drawing/2014/main" id="{B5422F28-1196-4398-855A-529509854CD7}"/>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42000E04-36D0-4836-974B-B42C10ADCC3C}"/>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1E253976-F3CB-43D1-9093-3A2A4EEC7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46697FA2-A7F0-4418-BA0B-5C757B55EAD1}"/>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4" name="Foliennummernplatzhalter 5">
            <a:extLst>
              <a:ext uri="{FF2B5EF4-FFF2-40B4-BE49-F238E27FC236}">
                <a16:creationId xmlns:a16="http://schemas.microsoft.com/office/drawing/2014/main" id="{AA3E206D-6B45-4329-810A-D1986D041FDF}"/>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5" name="Shape 3">
            <a:extLst>
              <a:ext uri="{FF2B5EF4-FFF2-40B4-BE49-F238E27FC236}">
                <a16:creationId xmlns:a16="http://schemas.microsoft.com/office/drawing/2014/main" id="{C9A11D8A-EDC3-4B79-9B09-496C80BD104C}"/>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6" name="Shape 5">
            <a:extLst>
              <a:ext uri="{FF2B5EF4-FFF2-40B4-BE49-F238E27FC236}">
                <a16:creationId xmlns:a16="http://schemas.microsoft.com/office/drawing/2014/main" id="{B396036C-2B88-4434-8648-03DCFC5D5B87}"/>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7" name="Shape 5">
            <a:extLst>
              <a:ext uri="{FF2B5EF4-FFF2-40B4-BE49-F238E27FC236}">
                <a16:creationId xmlns:a16="http://schemas.microsoft.com/office/drawing/2014/main" id="{C8560763-5C3D-41EA-8C0C-6F5A28C21373}"/>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8" name="Picture 2">
            <a:extLst>
              <a:ext uri="{FF2B5EF4-FFF2-40B4-BE49-F238E27FC236}">
                <a16:creationId xmlns:a16="http://schemas.microsoft.com/office/drawing/2014/main" id="{F9B24D19-51CB-447C-864A-7C85C3052B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9" name="Straight Connector 13">
            <a:extLst>
              <a:ext uri="{FF2B5EF4-FFF2-40B4-BE49-F238E27FC236}">
                <a16:creationId xmlns:a16="http://schemas.microsoft.com/office/drawing/2014/main" id="{983F1169-1970-484C-A030-9E149BD1ED2A}"/>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57333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stimonials">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D263B61D-B31B-42B4-96FB-C7DE9310E84E}"/>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t="15259" r="30328" b="26510"/>
          <a:stretch/>
        </p:blipFill>
        <p:spPr>
          <a:xfrm>
            <a:off x="5924781" y="1557339"/>
            <a:ext cx="6267219" cy="5300661"/>
          </a:xfrm>
          <a:prstGeom prst="rect">
            <a:avLst/>
          </a:prstGeom>
        </p:spPr>
      </p:pic>
      <p:sp>
        <p:nvSpPr>
          <p:cNvPr id="32" name="Shape 3">
            <a:extLst>
              <a:ext uri="{FF2B5EF4-FFF2-40B4-BE49-F238E27FC236}">
                <a16:creationId xmlns:a16="http://schemas.microsoft.com/office/drawing/2014/main" id="{A95BC1F7-E4A1-499D-A9CE-6EDE0AEC1ACC}"/>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9" name="Textplatzhalter 4">
            <a:extLst>
              <a:ext uri="{FF2B5EF4-FFF2-40B4-BE49-F238E27FC236}">
                <a16:creationId xmlns:a16="http://schemas.microsoft.com/office/drawing/2014/main" id="{706AFC92-ED9C-4BEE-8700-79C0A801B7BD}"/>
              </a:ext>
            </a:extLst>
          </p:cNvPr>
          <p:cNvSpPr>
            <a:spLocks noGrp="1"/>
          </p:cNvSpPr>
          <p:nvPr>
            <p:ph type="body" sz="quarter" idx="12" hasCustomPrompt="1"/>
          </p:nvPr>
        </p:nvSpPr>
        <p:spPr>
          <a:xfrm>
            <a:off x="1366246" y="1825876"/>
            <a:ext cx="7381838" cy="1161986"/>
          </a:xfrm>
        </p:spPr>
        <p:txBody>
          <a:bodyPr>
            <a:noAutofit/>
          </a:bodyPr>
          <a:lstStyle>
            <a:lvl1pPr marL="0" indent="0" algn="l">
              <a:buNone/>
              <a:defRPr sz="2000" b="0" i="1">
                <a:solidFill>
                  <a:srgbClr val="010172"/>
                </a:solidFill>
              </a:defRPr>
            </a:lvl1pPr>
            <a:lvl2pPr marL="0" indent="0" algn="ctr">
              <a:buNone/>
              <a:defRPr sz="3200" b="1">
                <a:solidFill>
                  <a:schemeClr val="bg1"/>
                </a:solidFill>
              </a:defRPr>
            </a:lvl2pPr>
            <a:lvl3pPr marL="346075" indent="0" algn="ctr">
              <a:buNone/>
              <a:defRPr sz="3200" b="1">
                <a:solidFill>
                  <a:schemeClr val="bg1"/>
                </a:solidFill>
              </a:defRPr>
            </a:lvl3pPr>
            <a:lvl4pPr marL="696913" indent="0" algn="ctr">
              <a:buNone/>
              <a:defRPr sz="3200" b="1">
                <a:solidFill>
                  <a:schemeClr val="bg1"/>
                </a:solidFill>
              </a:defRPr>
            </a:lvl4pPr>
            <a:lvl5pPr marL="969963" indent="0" algn="ctr">
              <a:buNone/>
              <a:defRPr sz="3200" b="1">
                <a:solidFill>
                  <a:schemeClr val="bg1"/>
                </a:solidFill>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„Kundenzitat durch Klicken hinzufügen“</a:t>
            </a:r>
          </a:p>
        </p:txBody>
      </p:sp>
      <p:sp>
        <p:nvSpPr>
          <p:cNvPr id="10" name="Text Placeholder 7">
            <a:extLst>
              <a:ext uri="{FF2B5EF4-FFF2-40B4-BE49-F238E27FC236}">
                <a16:creationId xmlns:a16="http://schemas.microsoft.com/office/drawing/2014/main" id="{83412715-7DEB-4693-BAB5-2DB2E71963A3}"/>
              </a:ext>
            </a:extLst>
          </p:cNvPr>
          <p:cNvSpPr>
            <a:spLocks noGrp="1"/>
          </p:cNvSpPr>
          <p:nvPr>
            <p:ph type="body" sz="quarter" idx="11" hasCustomPrompt="1"/>
          </p:nvPr>
        </p:nvSpPr>
        <p:spPr>
          <a:xfrm>
            <a:off x="1363362" y="2943798"/>
            <a:ext cx="4095262" cy="270001"/>
          </a:xfrm>
          <a:prstGeom prst="rect">
            <a:avLst/>
          </a:prstGeom>
        </p:spPr>
        <p:txBody>
          <a:bodyPr>
            <a:normAutofit/>
          </a:bodyPr>
          <a:lstStyle>
            <a:lvl1pPr marL="0" indent="0" algn="l">
              <a:buNone/>
              <a:defRPr sz="1400" b="0">
                <a:solidFill>
                  <a:schemeClr val="bg2">
                    <a:lumMod val="75000"/>
                  </a:schemeClr>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11" name="Text Placeholder 7">
            <a:extLst>
              <a:ext uri="{FF2B5EF4-FFF2-40B4-BE49-F238E27FC236}">
                <a16:creationId xmlns:a16="http://schemas.microsoft.com/office/drawing/2014/main" id="{43830031-985F-4731-8654-5ECE0A2490F1}"/>
              </a:ext>
            </a:extLst>
          </p:cNvPr>
          <p:cNvSpPr>
            <a:spLocks noGrp="1"/>
          </p:cNvSpPr>
          <p:nvPr>
            <p:ph type="body" sz="quarter" idx="13" hasCustomPrompt="1"/>
          </p:nvPr>
        </p:nvSpPr>
        <p:spPr>
          <a:xfrm>
            <a:off x="1363362" y="3177196"/>
            <a:ext cx="4095262" cy="252000"/>
          </a:xfrm>
          <a:prstGeom prst="rect">
            <a:avLst/>
          </a:prstGeom>
        </p:spPr>
        <p:txBody>
          <a:bodyPr>
            <a:normAutofit/>
          </a:bodyPr>
          <a:lstStyle>
            <a:lvl1pPr marL="0" indent="0" algn="l">
              <a:buNone/>
              <a:defRPr sz="1000" b="0">
                <a:solidFill>
                  <a:schemeClr val="accent2"/>
                </a:solidFill>
                <a:latin typeface="+mj-lt"/>
                <a:ea typeface="Open Sans" panose="020B0606030504020204" pitchFamily="34" charset="0"/>
                <a:cs typeface="Open Sans" panose="020B0606030504020204" pitchFamily="34" charset="0"/>
              </a:defRPr>
            </a:lvl1pPr>
          </a:lstStyle>
          <a:p>
            <a:pPr lvl="0"/>
            <a:r>
              <a:rPr lang="de-CH" noProof="0"/>
              <a:t>Firmenname</a:t>
            </a:r>
          </a:p>
        </p:txBody>
      </p:sp>
      <p:pic>
        <p:nvPicPr>
          <p:cNvPr id="15" name="Picture 2">
            <a:extLst>
              <a:ext uri="{FF2B5EF4-FFF2-40B4-BE49-F238E27FC236}">
                <a16:creationId xmlns:a16="http://schemas.microsoft.com/office/drawing/2014/main" id="{61E21D67-D4AA-4D12-8EE8-8D2B6C19F2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6" name="Straight Connector 13">
            <a:extLst>
              <a:ext uri="{FF2B5EF4-FFF2-40B4-BE49-F238E27FC236}">
                <a16:creationId xmlns:a16="http://schemas.microsoft.com/office/drawing/2014/main" id="{C3DAABB0-2757-4F61-8030-98512091FE29}"/>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Shape 5">
            <a:extLst>
              <a:ext uri="{FF2B5EF4-FFF2-40B4-BE49-F238E27FC236}">
                <a16:creationId xmlns:a16="http://schemas.microsoft.com/office/drawing/2014/main" id="{2F38012D-AE9E-4E9C-9237-F58FE54622C0}"/>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8" name="Shape 5">
            <a:extLst>
              <a:ext uri="{FF2B5EF4-FFF2-40B4-BE49-F238E27FC236}">
                <a16:creationId xmlns:a16="http://schemas.microsoft.com/office/drawing/2014/main" id="{17EFFD09-01CE-4990-97E4-EBDB4F78FBEC}"/>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26" name="Grafik 25" descr="Öffnendes Anführungszeichen mit einfarbiger Füllung">
            <a:extLst>
              <a:ext uri="{FF2B5EF4-FFF2-40B4-BE49-F238E27FC236}">
                <a16:creationId xmlns:a16="http://schemas.microsoft.com/office/drawing/2014/main" id="{9710645A-FE0A-4B7C-B8BA-A9C10D4D80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6705" y="1205066"/>
            <a:ext cx="1161986" cy="1161986"/>
          </a:xfrm>
          <a:prstGeom prst="rect">
            <a:avLst/>
          </a:prstGeom>
        </p:spPr>
      </p:pic>
      <p:sp>
        <p:nvSpPr>
          <p:cNvPr id="28" name="Textplatzhalter 4">
            <a:extLst>
              <a:ext uri="{FF2B5EF4-FFF2-40B4-BE49-F238E27FC236}">
                <a16:creationId xmlns:a16="http://schemas.microsoft.com/office/drawing/2014/main" id="{0B23B40D-B1E8-4AF0-A8D5-EC94AD67FCA0}"/>
              </a:ext>
            </a:extLst>
          </p:cNvPr>
          <p:cNvSpPr>
            <a:spLocks noGrp="1"/>
          </p:cNvSpPr>
          <p:nvPr>
            <p:ph type="body" sz="quarter" idx="14" hasCustomPrompt="1"/>
          </p:nvPr>
        </p:nvSpPr>
        <p:spPr>
          <a:xfrm>
            <a:off x="1297530" y="4426329"/>
            <a:ext cx="6799724" cy="1162800"/>
          </a:xfrm>
        </p:spPr>
        <p:txBody>
          <a:bodyPr>
            <a:noAutofit/>
          </a:bodyPr>
          <a:lstStyle>
            <a:lvl1pPr marL="0" indent="0" algn="l">
              <a:buNone/>
              <a:defRPr sz="2000" b="0" i="1">
                <a:solidFill>
                  <a:srgbClr val="010172"/>
                </a:solidFill>
              </a:defRPr>
            </a:lvl1pPr>
            <a:lvl2pPr marL="0" indent="0" algn="ctr">
              <a:buNone/>
              <a:defRPr sz="3200" b="1">
                <a:solidFill>
                  <a:schemeClr val="bg1"/>
                </a:solidFill>
              </a:defRPr>
            </a:lvl2pPr>
            <a:lvl3pPr marL="346075" indent="0" algn="ctr">
              <a:buNone/>
              <a:defRPr sz="3200" b="1">
                <a:solidFill>
                  <a:schemeClr val="bg1"/>
                </a:solidFill>
              </a:defRPr>
            </a:lvl3pPr>
            <a:lvl4pPr marL="696913" indent="0" algn="ctr">
              <a:buNone/>
              <a:defRPr sz="3200" b="1">
                <a:solidFill>
                  <a:schemeClr val="bg1"/>
                </a:solidFill>
              </a:defRPr>
            </a:lvl4pPr>
            <a:lvl5pPr marL="969963" indent="0" algn="ctr">
              <a:buNone/>
              <a:defRPr sz="3200" b="1">
                <a:solidFill>
                  <a:schemeClr val="bg1"/>
                </a:solidFill>
              </a:defRPr>
            </a:lvl5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de-CH" noProof="0"/>
              <a:t>„Kundenzitat durch Klicken hinzufügen“</a:t>
            </a:r>
          </a:p>
        </p:txBody>
      </p:sp>
      <p:sp>
        <p:nvSpPr>
          <p:cNvPr id="29" name="Text Placeholder 7">
            <a:extLst>
              <a:ext uri="{FF2B5EF4-FFF2-40B4-BE49-F238E27FC236}">
                <a16:creationId xmlns:a16="http://schemas.microsoft.com/office/drawing/2014/main" id="{EAC4419C-7835-41BF-9DAF-C37DAF86E85C}"/>
              </a:ext>
            </a:extLst>
          </p:cNvPr>
          <p:cNvSpPr>
            <a:spLocks noGrp="1"/>
          </p:cNvSpPr>
          <p:nvPr>
            <p:ph type="body" sz="quarter" idx="15" hasCustomPrompt="1"/>
          </p:nvPr>
        </p:nvSpPr>
        <p:spPr>
          <a:xfrm>
            <a:off x="1294645" y="5541276"/>
            <a:ext cx="4095262" cy="270001"/>
          </a:xfrm>
          <a:prstGeom prst="rect">
            <a:avLst/>
          </a:prstGeom>
        </p:spPr>
        <p:txBody>
          <a:bodyPr>
            <a:normAutofit/>
          </a:bodyPr>
          <a:lstStyle>
            <a:lvl1pPr marL="0" indent="0" algn="l">
              <a:buNone/>
              <a:defRPr sz="1400" b="0">
                <a:solidFill>
                  <a:schemeClr val="bg2">
                    <a:lumMod val="75000"/>
                  </a:schemeClr>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30" name="Text Placeholder 7">
            <a:extLst>
              <a:ext uri="{FF2B5EF4-FFF2-40B4-BE49-F238E27FC236}">
                <a16:creationId xmlns:a16="http://schemas.microsoft.com/office/drawing/2014/main" id="{B695728A-8BA2-4C3A-9646-138C67230421}"/>
              </a:ext>
            </a:extLst>
          </p:cNvPr>
          <p:cNvSpPr>
            <a:spLocks noGrp="1"/>
          </p:cNvSpPr>
          <p:nvPr>
            <p:ph type="body" sz="quarter" idx="16" hasCustomPrompt="1"/>
          </p:nvPr>
        </p:nvSpPr>
        <p:spPr>
          <a:xfrm>
            <a:off x="1294645" y="5762642"/>
            <a:ext cx="4095262" cy="252000"/>
          </a:xfrm>
          <a:prstGeom prst="rect">
            <a:avLst/>
          </a:prstGeom>
        </p:spPr>
        <p:txBody>
          <a:bodyPr>
            <a:normAutofit/>
          </a:bodyPr>
          <a:lstStyle>
            <a:lvl1pPr marL="0" indent="0" algn="l">
              <a:buNone/>
              <a:defRPr sz="10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Firmenname</a:t>
            </a:r>
          </a:p>
        </p:txBody>
      </p:sp>
      <p:pic>
        <p:nvPicPr>
          <p:cNvPr id="31" name="Grafik 30" descr="Öffnendes Anführungszeichen mit einfarbiger Füllung">
            <a:extLst>
              <a:ext uri="{FF2B5EF4-FFF2-40B4-BE49-F238E27FC236}">
                <a16:creationId xmlns:a16="http://schemas.microsoft.com/office/drawing/2014/main" id="{3B81F739-D8E8-411C-9895-1410F20601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07988" y="3805519"/>
            <a:ext cx="1161986" cy="1161986"/>
          </a:xfrm>
          <a:prstGeom prst="rect">
            <a:avLst/>
          </a:prstGeom>
        </p:spPr>
      </p:pic>
      <p:sp>
        <p:nvSpPr>
          <p:cNvPr id="35" name="Foliennummernplatzhalter 5">
            <a:extLst>
              <a:ext uri="{FF2B5EF4-FFF2-40B4-BE49-F238E27FC236}">
                <a16:creationId xmlns:a16="http://schemas.microsoft.com/office/drawing/2014/main" id="{A8435F9E-C0A7-46AD-87C1-F9CC35138F61}"/>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19" name="Picture 6">
            <a:extLst>
              <a:ext uri="{FF2B5EF4-FFF2-40B4-BE49-F238E27FC236}">
                <a16:creationId xmlns:a16="http://schemas.microsoft.com/office/drawing/2014/main" id="{167997C2-A282-4984-A8E3-3856D5C71224}"/>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15259" r="30328" b="26510"/>
          <a:stretch/>
        </p:blipFill>
        <p:spPr>
          <a:xfrm>
            <a:off x="5924781" y="1557339"/>
            <a:ext cx="6267219" cy="5300661"/>
          </a:xfrm>
          <a:prstGeom prst="rect">
            <a:avLst/>
          </a:prstGeom>
        </p:spPr>
      </p:pic>
      <p:sp>
        <p:nvSpPr>
          <p:cNvPr id="20" name="Shape 3">
            <a:extLst>
              <a:ext uri="{FF2B5EF4-FFF2-40B4-BE49-F238E27FC236}">
                <a16:creationId xmlns:a16="http://schemas.microsoft.com/office/drawing/2014/main" id="{FDEB4615-0651-474C-9F78-EB39A4B0DFF4}"/>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21" name="Picture 2">
            <a:extLst>
              <a:ext uri="{FF2B5EF4-FFF2-40B4-BE49-F238E27FC236}">
                <a16:creationId xmlns:a16="http://schemas.microsoft.com/office/drawing/2014/main" id="{61F5BAAA-F33B-4AA9-A64E-C1F8653511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22" name="Straight Connector 13">
            <a:extLst>
              <a:ext uri="{FF2B5EF4-FFF2-40B4-BE49-F238E27FC236}">
                <a16:creationId xmlns:a16="http://schemas.microsoft.com/office/drawing/2014/main" id="{B0AEDAFE-4444-4FB9-AD94-AEEF9F91CD6E}"/>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3" name="Shape 5">
            <a:extLst>
              <a:ext uri="{FF2B5EF4-FFF2-40B4-BE49-F238E27FC236}">
                <a16:creationId xmlns:a16="http://schemas.microsoft.com/office/drawing/2014/main" id="{23CF7A41-C7D2-4531-81B4-4D4DFB3C9850}"/>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Shape 5">
            <a:extLst>
              <a:ext uri="{FF2B5EF4-FFF2-40B4-BE49-F238E27FC236}">
                <a16:creationId xmlns:a16="http://schemas.microsoft.com/office/drawing/2014/main" id="{BC7A1610-F1CC-418B-BDED-49BD7D998176}"/>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25" name="Grafik 24" descr="Öffnendes Anführungszeichen mit einfarbiger Füllung">
            <a:extLst>
              <a:ext uri="{FF2B5EF4-FFF2-40B4-BE49-F238E27FC236}">
                <a16:creationId xmlns:a16="http://schemas.microsoft.com/office/drawing/2014/main" id="{F6707F74-13EC-40F8-85D0-BE25E7660C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6705" y="1205066"/>
            <a:ext cx="1161986" cy="1161986"/>
          </a:xfrm>
          <a:prstGeom prst="rect">
            <a:avLst/>
          </a:prstGeom>
        </p:spPr>
      </p:pic>
      <p:pic>
        <p:nvPicPr>
          <p:cNvPr id="27" name="Grafik 26" descr="Öffnendes Anführungszeichen mit einfarbiger Füllung">
            <a:extLst>
              <a:ext uri="{FF2B5EF4-FFF2-40B4-BE49-F238E27FC236}">
                <a16:creationId xmlns:a16="http://schemas.microsoft.com/office/drawing/2014/main" id="{349D1D4D-692C-410A-8675-DCC9F612426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07988" y="3805519"/>
            <a:ext cx="1161986" cy="1161986"/>
          </a:xfrm>
          <a:prstGeom prst="rect">
            <a:avLst/>
          </a:prstGeom>
        </p:spPr>
      </p:pic>
    </p:spTree>
    <p:extLst>
      <p:ext uri="{BB962C8B-B14F-4D97-AF65-F5344CB8AC3E}">
        <p14:creationId xmlns:p14="http://schemas.microsoft.com/office/powerpoint/2010/main" val="318494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bschluss">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911AEFD-998E-4905-9145-5C3FAB185EAC}"/>
              </a:ext>
            </a:extLst>
          </p:cNvPr>
          <p:cNvSpPr/>
          <p:nvPr/>
        </p:nvSpPr>
        <p:spPr>
          <a:xfrm>
            <a:off x="1" y="1390"/>
            <a:ext cx="12192000" cy="5094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de-CH" sz="1250" noProof="0">
              <a:solidFill>
                <a:schemeClr val="lt1"/>
              </a:solidFill>
              <a:latin typeface="+mj-lt"/>
              <a:sym typeface="Helvetica Light"/>
            </a:endParaRPr>
          </a:p>
        </p:txBody>
      </p:sp>
      <p:pic>
        <p:nvPicPr>
          <p:cNvPr id="5" name="Picture 6">
            <a:extLst>
              <a:ext uri="{FF2B5EF4-FFF2-40B4-BE49-F238E27FC236}">
                <a16:creationId xmlns:a16="http://schemas.microsoft.com/office/drawing/2014/main" id="{89C56A45-AAA7-4DC7-946B-DA96E76020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394" r="22539" b="26509"/>
          <a:stretch/>
        </p:blipFill>
        <p:spPr>
          <a:xfrm>
            <a:off x="5478509" y="0"/>
            <a:ext cx="6713492" cy="5095390"/>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43C1D3A9-4276-480A-A24B-BA72D3DAD4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45" y="604839"/>
            <a:ext cx="2088000" cy="446886"/>
          </a:xfrm>
          <a:prstGeom prst="rect">
            <a:avLst/>
          </a:prstGeom>
        </p:spPr>
      </p:pic>
      <p:grpSp>
        <p:nvGrpSpPr>
          <p:cNvPr id="11" name="Gruppieren 10">
            <a:extLst>
              <a:ext uri="{FF2B5EF4-FFF2-40B4-BE49-F238E27FC236}">
                <a16:creationId xmlns:a16="http://schemas.microsoft.com/office/drawing/2014/main" id="{DBC26B99-3F50-4C54-80EB-D88D691BAB63}"/>
              </a:ext>
            </a:extLst>
          </p:cNvPr>
          <p:cNvGrpSpPr/>
          <p:nvPr/>
        </p:nvGrpSpPr>
        <p:grpSpPr>
          <a:xfrm>
            <a:off x="10190564" y="5830534"/>
            <a:ext cx="1595036" cy="301430"/>
            <a:chOff x="10146196" y="5679819"/>
            <a:chExt cx="1595036" cy="301430"/>
          </a:xfrm>
        </p:grpSpPr>
        <p:sp>
          <p:nvSpPr>
            <p:cNvPr id="12" name="Rechteck: abgerundete Ecken 11">
              <a:extLst>
                <a:ext uri="{FF2B5EF4-FFF2-40B4-BE49-F238E27FC236}">
                  <a16:creationId xmlns:a16="http://schemas.microsoft.com/office/drawing/2014/main" id="{F91FA49F-86DF-4766-A4C1-782CB4552672}"/>
                </a:ext>
              </a:extLst>
            </p:cNvPr>
            <p:cNvSpPr/>
            <p:nvPr/>
          </p:nvSpPr>
          <p:spPr>
            <a:xfrm>
              <a:off x="11442659" y="5679819"/>
              <a:ext cx="298573" cy="301430"/>
            </a:xfrm>
            <a:prstGeom prst="roundRect">
              <a:avLst/>
            </a:prstGeom>
            <a:gradFill flip="none" rotWithShape="1">
              <a:gsLst>
                <a:gs pos="0">
                  <a:srgbClr val="0064FA"/>
                </a:gs>
                <a:gs pos="100000">
                  <a:srgbClr val="010172"/>
                </a:gs>
              </a:gsLst>
              <a:lin ang="13500000" scaled="1"/>
              <a:tileRect/>
            </a:gradFill>
            <a:ln>
              <a:noFill/>
            </a:ln>
          </p:spPr>
          <p:txBody>
            <a:bodyPr/>
            <a:lstStyle/>
            <a:p>
              <a:pPr defTabSz="768096" hangingPunct="1"/>
              <a:endParaRPr lang="de-CH" sz="1512" noProof="0">
                <a:solidFill>
                  <a:srgbClr val="000000"/>
                </a:solidFill>
                <a:latin typeface="+mj-lt"/>
              </a:endParaRPr>
            </a:p>
          </p:txBody>
        </p:sp>
        <p:sp>
          <p:nvSpPr>
            <p:cNvPr id="13" name="Freeform 126">
              <a:extLst>
                <a:ext uri="{FF2B5EF4-FFF2-40B4-BE49-F238E27FC236}">
                  <a16:creationId xmlns:a16="http://schemas.microsoft.com/office/drawing/2014/main" id="{5FEAA898-2676-43AD-8EBE-47AF559591A1}"/>
                </a:ext>
              </a:extLst>
            </p:cNvPr>
            <p:cNvSpPr>
              <a:spLocks noEditPoints="1"/>
            </p:cNvSpPr>
            <p:nvPr/>
          </p:nvSpPr>
          <p:spPr bwMode="auto">
            <a:xfrm>
              <a:off x="10581207" y="5679819"/>
              <a:ext cx="298573" cy="301430"/>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14" name="Freeform 127">
              <a:extLst>
                <a:ext uri="{FF2B5EF4-FFF2-40B4-BE49-F238E27FC236}">
                  <a16:creationId xmlns:a16="http://schemas.microsoft.com/office/drawing/2014/main" id="{804AB99C-B37A-4789-8AD2-3C788D54A03A}"/>
                </a:ext>
              </a:extLst>
            </p:cNvPr>
            <p:cNvSpPr>
              <a:spLocks/>
            </p:cNvSpPr>
            <p:nvPr/>
          </p:nvSpPr>
          <p:spPr bwMode="auto">
            <a:xfrm>
              <a:off x="11011933" y="5679819"/>
              <a:ext cx="298573" cy="301430"/>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15" name="Freeform 137">
              <a:extLst>
                <a:ext uri="{FF2B5EF4-FFF2-40B4-BE49-F238E27FC236}">
                  <a16:creationId xmlns:a16="http://schemas.microsoft.com/office/drawing/2014/main" id="{05CE876B-7EE2-42AF-AB65-DEB008CC2845}"/>
                </a:ext>
              </a:extLst>
            </p:cNvPr>
            <p:cNvSpPr>
              <a:spLocks noEditPoints="1"/>
            </p:cNvSpPr>
            <p:nvPr/>
          </p:nvSpPr>
          <p:spPr bwMode="auto">
            <a:xfrm>
              <a:off x="10146196" y="5679819"/>
              <a:ext cx="302858" cy="301430"/>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pic>
          <p:nvPicPr>
            <p:cNvPr id="16" name="Grafik 15">
              <a:extLst>
                <a:ext uri="{FF2B5EF4-FFF2-40B4-BE49-F238E27FC236}">
                  <a16:creationId xmlns:a16="http://schemas.microsoft.com/office/drawing/2014/main" id="{3F268AFE-D7A6-42DC-898B-1B6F2BD922C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0695" y="5740534"/>
              <a:ext cx="202500" cy="180000"/>
            </a:xfrm>
            <a:prstGeom prst="rect">
              <a:avLst/>
            </a:prstGeom>
          </p:spPr>
        </p:pic>
      </p:grpSp>
      <p:sp>
        <p:nvSpPr>
          <p:cNvPr id="17" name="Shape 3286">
            <a:extLst>
              <a:ext uri="{FF2B5EF4-FFF2-40B4-BE49-F238E27FC236}">
                <a16:creationId xmlns:a16="http://schemas.microsoft.com/office/drawing/2014/main" id="{A71C3C9E-5E34-4739-85A9-FB4E6B2525C2}"/>
              </a:ext>
            </a:extLst>
          </p:cNvPr>
          <p:cNvSpPr/>
          <p:nvPr/>
        </p:nvSpPr>
        <p:spPr>
          <a:xfrm>
            <a:off x="413924" y="5581271"/>
            <a:ext cx="2506134" cy="60676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l">
              <a:lnSpc>
                <a:spcPct val="120000"/>
              </a:lnSpc>
              <a:defRPr sz="1800">
                <a:solidFill>
                  <a:srgbClr val="53585F"/>
                </a:solidFill>
                <a:latin typeface="San Francisco Display Bold"/>
                <a:ea typeface="San Francisco Display Bold"/>
                <a:cs typeface="San Francisco Display Bold"/>
                <a:sym typeface="San Francisco Display Bold"/>
              </a:defRPr>
            </a:pPr>
            <a:r>
              <a:rPr lang="de-CH" sz="1100" b="1" noProof="0" dirty="0">
                <a:solidFill>
                  <a:srgbClr val="0000BF"/>
                </a:solidFill>
                <a:latin typeface="+mj-lt"/>
                <a:ea typeface="Open Sans" panose="020B0606030504020204" pitchFamily="34" charset="0"/>
                <a:cs typeface="Open Sans" panose="020B0606030504020204" pitchFamily="34" charset="0"/>
              </a:rPr>
              <a:t>Adresse</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dirty="0">
                <a:solidFill>
                  <a:schemeClr val="tx1"/>
                </a:solidFill>
                <a:latin typeface="+mj-lt"/>
                <a:ea typeface="Open Sans" panose="020B0606030504020204" pitchFamily="34" charset="0"/>
                <a:cs typeface="Open Sans" panose="020B0606030504020204" pitchFamily="34" charset="0"/>
              </a:rPr>
              <a:t>Seestrasse 97  I  CH-8800 Thalwil</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dirty="0">
                <a:solidFill>
                  <a:schemeClr val="tx1"/>
                </a:solidFill>
                <a:latin typeface="+mj-lt"/>
                <a:ea typeface="Open Sans" panose="020B0606030504020204" pitchFamily="34" charset="0"/>
                <a:cs typeface="Open Sans" panose="020B0606030504020204" pitchFamily="34" charset="0"/>
              </a:rPr>
              <a:t>Tel.: +41 44 722 75 55</a:t>
            </a:r>
          </a:p>
        </p:txBody>
      </p:sp>
      <p:sp>
        <p:nvSpPr>
          <p:cNvPr id="18" name="Shape 3287">
            <a:extLst>
              <a:ext uri="{FF2B5EF4-FFF2-40B4-BE49-F238E27FC236}">
                <a16:creationId xmlns:a16="http://schemas.microsoft.com/office/drawing/2014/main" id="{CBD0711B-197A-41FC-9153-F73E8E4D4095}"/>
              </a:ext>
            </a:extLst>
          </p:cNvPr>
          <p:cNvSpPr/>
          <p:nvPr/>
        </p:nvSpPr>
        <p:spPr>
          <a:xfrm>
            <a:off x="3498418" y="5581272"/>
            <a:ext cx="2988927" cy="60676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l">
              <a:lnSpc>
                <a:spcPct val="120000"/>
              </a:lnSpc>
              <a:defRPr sz="1800">
                <a:solidFill>
                  <a:srgbClr val="53585F"/>
                </a:solidFill>
                <a:latin typeface="San Francisco Display Bold"/>
                <a:ea typeface="San Francisco Display Bold"/>
                <a:cs typeface="San Francisco Display Bold"/>
                <a:sym typeface="San Francisco Display Bold"/>
              </a:defRPr>
            </a:pPr>
            <a:r>
              <a:rPr lang="de-CH" sz="1100" b="1" noProof="0">
                <a:solidFill>
                  <a:srgbClr val="0000BF"/>
                </a:solidFill>
                <a:latin typeface="+mj-lt"/>
                <a:ea typeface="Open Sans" panose="020B0606030504020204" pitchFamily="34" charset="0"/>
                <a:cs typeface="Open Sans" panose="020B0606030504020204" pitchFamily="34" charset="0"/>
              </a:rPr>
              <a:t>Events</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a:solidFill>
                  <a:schemeClr val="tx1"/>
                </a:solidFill>
                <a:latin typeface="+mj-lt"/>
                <a:ea typeface="Open Sans" panose="020B0606030504020204" pitchFamily="34" charset="0"/>
                <a:cs typeface="Open Sans" panose="020B0606030504020204" pitchFamily="34" charset="0"/>
              </a:rPr>
              <a:t>Online und OnSite Events zu modernen Cloud Technologien </a:t>
            </a:r>
            <a:r>
              <a:rPr lang="de-CH" sz="1000" noProof="0">
                <a:solidFill>
                  <a:schemeClr val="tx1"/>
                </a:solidFill>
                <a:latin typeface="+mj-lt"/>
                <a:ea typeface="Open Sans" panose="020B0606030504020204" pitchFamily="34" charset="0"/>
                <a:cs typeface="Open Sans" panose="020B0606030504020204" pitchFamily="34" charset="0"/>
                <a:hlinkClick r:id="rId6"/>
              </a:rPr>
              <a:t>www.allgeier.ch/events</a:t>
            </a:r>
            <a:r>
              <a:rPr lang="de-CH" sz="1000" noProof="0">
                <a:solidFill>
                  <a:schemeClr val="tx1"/>
                </a:solidFill>
                <a:latin typeface="+mj-lt"/>
                <a:ea typeface="Open Sans" panose="020B0606030504020204" pitchFamily="34" charset="0"/>
                <a:cs typeface="Open Sans" panose="020B0606030504020204" pitchFamily="34" charset="0"/>
              </a:rPr>
              <a:t> </a:t>
            </a:r>
          </a:p>
        </p:txBody>
      </p:sp>
      <p:sp>
        <p:nvSpPr>
          <p:cNvPr id="19" name="Shape 3288">
            <a:extLst>
              <a:ext uri="{FF2B5EF4-FFF2-40B4-BE49-F238E27FC236}">
                <a16:creationId xmlns:a16="http://schemas.microsoft.com/office/drawing/2014/main" id="{EF9390BE-B78E-437F-9B0D-7D65CA3AAA39}"/>
              </a:ext>
            </a:extLst>
          </p:cNvPr>
          <p:cNvSpPr/>
          <p:nvPr/>
        </p:nvSpPr>
        <p:spPr>
          <a:xfrm>
            <a:off x="6906120" y="5581271"/>
            <a:ext cx="2330576" cy="60676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l">
              <a:lnSpc>
                <a:spcPct val="120000"/>
              </a:lnSpc>
              <a:defRPr sz="1800">
                <a:solidFill>
                  <a:srgbClr val="53585F"/>
                </a:solidFill>
                <a:latin typeface="San Francisco Display Bold"/>
                <a:ea typeface="San Francisco Display Bold"/>
                <a:cs typeface="San Francisco Display Bold"/>
                <a:sym typeface="San Francisco Display Bold"/>
              </a:defRPr>
            </a:pPr>
            <a:r>
              <a:rPr lang="de-CH" sz="1100" b="1" noProof="0">
                <a:solidFill>
                  <a:srgbClr val="0000BF"/>
                </a:solidFill>
                <a:latin typeface="+mj-lt"/>
                <a:ea typeface="Open Sans" panose="020B0606030504020204" pitchFamily="34" charset="0"/>
                <a:cs typeface="Open Sans" panose="020B0606030504020204" pitchFamily="34" charset="0"/>
              </a:rPr>
              <a:t>Blog</a:t>
            </a:r>
          </a:p>
          <a:p>
            <a:pPr algn="l">
              <a:lnSpc>
                <a:spcPct val="120000"/>
              </a:lnSpc>
              <a:defRPr sz="1800">
                <a:solidFill>
                  <a:srgbClr val="53585F"/>
                </a:solidFill>
                <a:latin typeface="San Francisco Display Light"/>
                <a:ea typeface="San Francisco Display Light"/>
                <a:cs typeface="San Francisco Display Light"/>
                <a:sym typeface="San Francisco Display Light"/>
              </a:defRPr>
            </a:pPr>
            <a:r>
              <a:rPr lang="de-CH" sz="1000" noProof="0">
                <a:solidFill>
                  <a:schemeClr val="tx1"/>
                </a:solidFill>
                <a:latin typeface="+mj-lt"/>
                <a:ea typeface="Open Sans" panose="020B0606030504020204" pitchFamily="34" charset="0"/>
                <a:cs typeface="Open Sans" panose="020B0606030504020204" pitchFamily="34" charset="0"/>
              </a:rPr>
              <a:t>Wir bloggen über Trends und neue Features </a:t>
            </a:r>
            <a:r>
              <a:rPr lang="de-CH" sz="1000" noProof="0">
                <a:solidFill>
                  <a:schemeClr val="tx1"/>
                </a:solidFill>
                <a:latin typeface="+mj-lt"/>
                <a:ea typeface="Open Sans" panose="020B0606030504020204" pitchFamily="34" charset="0"/>
                <a:cs typeface="Open Sans" panose="020B0606030504020204" pitchFamily="34" charset="0"/>
                <a:hlinkClick r:id="rId7"/>
              </a:rPr>
              <a:t>www.allgeier.ch/it-blog</a:t>
            </a:r>
            <a:r>
              <a:rPr lang="de-CH" sz="1000" noProof="0">
                <a:solidFill>
                  <a:schemeClr val="tx1"/>
                </a:solidFill>
                <a:latin typeface="+mj-lt"/>
                <a:ea typeface="Open Sans" panose="020B0606030504020204" pitchFamily="34" charset="0"/>
                <a:cs typeface="Open Sans" panose="020B0606030504020204" pitchFamily="34" charset="0"/>
              </a:rPr>
              <a:t> </a:t>
            </a:r>
          </a:p>
        </p:txBody>
      </p:sp>
      <p:grpSp>
        <p:nvGrpSpPr>
          <p:cNvPr id="20" name="Gruppieren 19">
            <a:extLst>
              <a:ext uri="{FF2B5EF4-FFF2-40B4-BE49-F238E27FC236}">
                <a16:creationId xmlns:a16="http://schemas.microsoft.com/office/drawing/2014/main" id="{C1689794-A36E-4EBC-A512-76AC11E2A1C0}"/>
              </a:ext>
            </a:extLst>
          </p:cNvPr>
          <p:cNvGrpSpPr/>
          <p:nvPr userDrawn="1"/>
        </p:nvGrpSpPr>
        <p:grpSpPr>
          <a:xfrm>
            <a:off x="10190564" y="5830534"/>
            <a:ext cx="1595036" cy="301430"/>
            <a:chOff x="10146196" y="5679819"/>
            <a:chExt cx="1595036" cy="301430"/>
          </a:xfrm>
        </p:grpSpPr>
        <p:sp>
          <p:nvSpPr>
            <p:cNvPr id="21" name="Rechteck: abgerundete Ecken 20">
              <a:extLst>
                <a:ext uri="{FF2B5EF4-FFF2-40B4-BE49-F238E27FC236}">
                  <a16:creationId xmlns:a16="http://schemas.microsoft.com/office/drawing/2014/main" id="{871618C6-CB5B-4490-9F9B-B25BCC3A32F6}"/>
                </a:ext>
              </a:extLst>
            </p:cNvPr>
            <p:cNvSpPr/>
            <p:nvPr/>
          </p:nvSpPr>
          <p:spPr>
            <a:xfrm>
              <a:off x="11442659" y="5679819"/>
              <a:ext cx="298573" cy="301430"/>
            </a:xfrm>
            <a:prstGeom prst="roundRect">
              <a:avLst/>
            </a:prstGeom>
            <a:gradFill flip="none" rotWithShape="1">
              <a:gsLst>
                <a:gs pos="0">
                  <a:srgbClr val="0064FA"/>
                </a:gs>
                <a:gs pos="100000">
                  <a:srgbClr val="010172"/>
                </a:gs>
              </a:gsLst>
              <a:lin ang="13500000" scaled="1"/>
              <a:tileRect/>
            </a:gradFill>
            <a:ln>
              <a:noFill/>
            </a:ln>
          </p:spPr>
          <p:txBody>
            <a:bodyPr/>
            <a:lstStyle/>
            <a:p>
              <a:pPr defTabSz="768096" hangingPunct="1"/>
              <a:endParaRPr lang="de-CH" sz="1512" noProof="0">
                <a:solidFill>
                  <a:srgbClr val="000000"/>
                </a:solidFill>
                <a:latin typeface="+mj-lt"/>
              </a:endParaRPr>
            </a:p>
          </p:txBody>
        </p:sp>
        <p:sp>
          <p:nvSpPr>
            <p:cNvPr id="22" name="Freeform 126">
              <a:extLst>
                <a:ext uri="{FF2B5EF4-FFF2-40B4-BE49-F238E27FC236}">
                  <a16:creationId xmlns:a16="http://schemas.microsoft.com/office/drawing/2014/main" id="{E9A9D1CB-E9C6-49C2-BA69-C4FF10F69A25}"/>
                </a:ext>
              </a:extLst>
            </p:cNvPr>
            <p:cNvSpPr>
              <a:spLocks noEditPoints="1"/>
            </p:cNvSpPr>
            <p:nvPr/>
          </p:nvSpPr>
          <p:spPr bwMode="auto">
            <a:xfrm>
              <a:off x="10581207" y="5679819"/>
              <a:ext cx="298573" cy="301430"/>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23" name="Freeform 127">
              <a:extLst>
                <a:ext uri="{FF2B5EF4-FFF2-40B4-BE49-F238E27FC236}">
                  <a16:creationId xmlns:a16="http://schemas.microsoft.com/office/drawing/2014/main" id="{0CD27B25-9B38-403E-A617-E93DAF694805}"/>
                </a:ext>
              </a:extLst>
            </p:cNvPr>
            <p:cNvSpPr>
              <a:spLocks/>
            </p:cNvSpPr>
            <p:nvPr/>
          </p:nvSpPr>
          <p:spPr bwMode="auto">
            <a:xfrm>
              <a:off x="11011933" y="5679819"/>
              <a:ext cx="298573" cy="301430"/>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sp>
          <p:nvSpPr>
            <p:cNvPr id="24" name="Freeform 137">
              <a:extLst>
                <a:ext uri="{FF2B5EF4-FFF2-40B4-BE49-F238E27FC236}">
                  <a16:creationId xmlns:a16="http://schemas.microsoft.com/office/drawing/2014/main" id="{9267A9FE-B33A-4FE1-9229-24F762CCFEF6}"/>
                </a:ext>
              </a:extLst>
            </p:cNvPr>
            <p:cNvSpPr>
              <a:spLocks noEditPoints="1"/>
            </p:cNvSpPr>
            <p:nvPr/>
          </p:nvSpPr>
          <p:spPr bwMode="auto">
            <a:xfrm>
              <a:off x="10146196" y="5679819"/>
              <a:ext cx="302858" cy="301430"/>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gradFill flip="none" rotWithShape="1">
              <a:gsLst>
                <a:gs pos="0">
                  <a:srgbClr val="0064FA"/>
                </a:gs>
                <a:gs pos="100000">
                  <a:srgbClr val="010172"/>
                </a:gs>
              </a:gsLst>
              <a:lin ang="13500000" scaled="1"/>
              <a:tileRect/>
            </a:gradFill>
            <a:ln>
              <a:noFill/>
            </a:ln>
          </p:spPr>
          <p:txBody>
            <a:bodyPr/>
            <a:lstStyle/>
            <a:p>
              <a:pPr defTabSz="768096" hangingPunct="1">
                <a:defRPr/>
              </a:pPr>
              <a:endParaRPr lang="de-CH" sz="1512" noProof="0">
                <a:latin typeface="+mj-lt"/>
              </a:endParaRPr>
            </a:p>
          </p:txBody>
        </p:sp>
        <p:pic>
          <p:nvPicPr>
            <p:cNvPr id="25" name="Grafik 24">
              <a:extLst>
                <a:ext uri="{FF2B5EF4-FFF2-40B4-BE49-F238E27FC236}">
                  <a16:creationId xmlns:a16="http://schemas.microsoft.com/office/drawing/2014/main" id="{9B84B2CE-0A26-412A-BC6A-98B3F3C22C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0695" y="5740534"/>
              <a:ext cx="202500" cy="180000"/>
            </a:xfrm>
            <a:prstGeom prst="rect">
              <a:avLst/>
            </a:prstGeom>
          </p:spPr>
        </p:pic>
      </p:grpSp>
    </p:spTree>
    <p:extLst>
      <p:ext uri="{BB962C8B-B14F-4D97-AF65-F5344CB8AC3E}">
        <p14:creationId xmlns:p14="http://schemas.microsoft.com/office/powerpoint/2010/main" val="356739797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hell">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7B5E9-CCAE-49DA-B039-BFA0D19DA8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013" r="30593" b="20253"/>
          <a:stretch/>
        </p:blipFill>
        <p:spPr>
          <a:xfrm>
            <a:off x="4925569" y="1"/>
            <a:ext cx="7266432" cy="6858000"/>
          </a:xfrm>
          <a:prstGeom prst="rect">
            <a:avLst/>
          </a:prstGeom>
        </p:spPr>
      </p:pic>
      <p:pic>
        <p:nvPicPr>
          <p:cNvPr id="8" name="Picture 3">
            <a:extLst>
              <a:ext uri="{FF2B5EF4-FFF2-40B4-BE49-F238E27FC236}">
                <a16:creationId xmlns:a16="http://schemas.microsoft.com/office/drawing/2014/main" id="{5F992549-DA6B-4A82-9952-F53276867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0408"/>
            <a:ext cx="2594114" cy="758592"/>
          </a:xfrm>
          <a:prstGeom prst="rect">
            <a:avLst/>
          </a:prstGeom>
        </p:spPr>
      </p:pic>
      <p:sp>
        <p:nvSpPr>
          <p:cNvPr id="2" name="Titel 1">
            <a:extLst>
              <a:ext uri="{FF2B5EF4-FFF2-40B4-BE49-F238E27FC236}">
                <a16:creationId xmlns:a16="http://schemas.microsoft.com/office/drawing/2014/main" id="{A2EE3488-1EC3-460F-9749-ECE5948D9813}"/>
              </a:ext>
            </a:extLst>
          </p:cNvPr>
          <p:cNvSpPr>
            <a:spLocks noGrp="1"/>
          </p:cNvSpPr>
          <p:nvPr>
            <p:ph type="title" hasCustomPrompt="1"/>
          </p:nvPr>
        </p:nvSpPr>
        <p:spPr>
          <a:xfrm>
            <a:off x="737190" y="4167964"/>
            <a:ext cx="5763951" cy="1961374"/>
          </a:xfrm>
        </p:spPr>
        <p:txBody>
          <a:bodyPr/>
          <a:lstStyle>
            <a:lvl1pPr>
              <a:defRPr>
                <a:solidFill>
                  <a:srgbClr val="010172"/>
                </a:solidFill>
              </a:defRPr>
            </a:lvl1pPr>
          </a:lstStyle>
          <a:p>
            <a:r>
              <a:rPr lang="de-CH" noProof="0"/>
              <a:t>Titel durch Klicken hinzufügen</a:t>
            </a:r>
          </a:p>
        </p:txBody>
      </p:sp>
      <p:sp>
        <p:nvSpPr>
          <p:cNvPr id="6" name="Textplatzhalter 8">
            <a:extLst>
              <a:ext uri="{FF2B5EF4-FFF2-40B4-BE49-F238E27FC236}">
                <a16:creationId xmlns:a16="http://schemas.microsoft.com/office/drawing/2014/main" id="{100EC333-A32A-4FC0-A9A3-199A130C68B7}"/>
              </a:ext>
            </a:extLst>
          </p:cNvPr>
          <p:cNvSpPr>
            <a:spLocks noGrp="1"/>
          </p:cNvSpPr>
          <p:nvPr>
            <p:ph type="body" sz="quarter" idx="11" hasCustomPrompt="1"/>
          </p:nvPr>
        </p:nvSpPr>
        <p:spPr>
          <a:xfrm>
            <a:off x="730102" y="3685954"/>
            <a:ext cx="5771039" cy="375683"/>
          </a:xfrm>
        </p:spPr>
        <p:txBody>
          <a:bodyPr/>
          <a:lstStyle>
            <a:lvl1pPr marL="0" indent="0">
              <a:buNone/>
              <a:defRPr sz="1400">
                <a:solidFill>
                  <a:srgbClr val="000000"/>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Untertitel der Präsentation durch Klicken hinzufügen.</a:t>
            </a:r>
          </a:p>
        </p:txBody>
      </p:sp>
      <p:pic>
        <p:nvPicPr>
          <p:cNvPr id="9" name="Picture 6">
            <a:extLst>
              <a:ext uri="{FF2B5EF4-FFF2-40B4-BE49-F238E27FC236}">
                <a16:creationId xmlns:a16="http://schemas.microsoft.com/office/drawing/2014/main" id="{EC628316-2075-4C0A-BD95-A0806DC7C9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013" r="30593" b="20253"/>
          <a:stretch/>
        </p:blipFill>
        <p:spPr>
          <a:xfrm>
            <a:off x="4925569" y="1"/>
            <a:ext cx="7266432" cy="6858000"/>
          </a:xfrm>
          <a:prstGeom prst="rect">
            <a:avLst/>
          </a:prstGeom>
        </p:spPr>
      </p:pic>
      <p:pic>
        <p:nvPicPr>
          <p:cNvPr id="10" name="Picture 3">
            <a:extLst>
              <a:ext uri="{FF2B5EF4-FFF2-40B4-BE49-F238E27FC236}">
                <a16:creationId xmlns:a16="http://schemas.microsoft.com/office/drawing/2014/main" id="{1D92DBC3-091E-46A4-8C79-6CD32A5A5A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360408"/>
            <a:ext cx="2594114" cy="758592"/>
          </a:xfrm>
          <a:prstGeom prst="rect">
            <a:avLst/>
          </a:prstGeom>
        </p:spPr>
      </p:pic>
    </p:spTree>
    <p:extLst>
      <p:ext uri="{BB962C8B-B14F-4D97-AF65-F5344CB8AC3E}">
        <p14:creationId xmlns:p14="http://schemas.microsoft.com/office/powerpoint/2010/main" val="41455792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9" name="Shape 3">
            <a:extLst>
              <a:ext uri="{FF2B5EF4-FFF2-40B4-BE49-F238E27FC236}">
                <a16:creationId xmlns:a16="http://schemas.microsoft.com/office/drawing/2014/main" id="{B3B62F0E-3147-4AF3-A1D4-D892BE0D7716}"/>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4" name="Picture 2">
            <a:extLst>
              <a:ext uri="{FF2B5EF4-FFF2-40B4-BE49-F238E27FC236}">
                <a16:creationId xmlns:a16="http://schemas.microsoft.com/office/drawing/2014/main" id="{BD0EF0BC-3422-4929-BA2B-2CBFC9138D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5" name="Straight Connector 13">
            <a:extLst>
              <a:ext uri="{FF2B5EF4-FFF2-40B4-BE49-F238E27FC236}">
                <a16:creationId xmlns:a16="http://schemas.microsoft.com/office/drawing/2014/main" id="{DC5B93A9-F82D-498E-B533-1B4014AA85EF}"/>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Shape 5">
            <a:extLst>
              <a:ext uri="{FF2B5EF4-FFF2-40B4-BE49-F238E27FC236}">
                <a16:creationId xmlns:a16="http://schemas.microsoft.com/office/drawing/2014/main" id="{B0A7CD0C-9B9E-4E1B-A752-81BFF76001CB}"/>
              </a:ext>
            </a:extLst>
          </p:cNvPr>
          <p:cNvSpPr/>
          <p:nvPr/>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7" name="Shape 5">
            <a:extLst>
              <a:ext uri="{FF2B5EF4-FFF2-40B4-BE49-F238E27FC236}">
                <a16:creationId xmlns:a16="http://schemas.microsoft.com/office/drawing/2014/main" id="{F4F8357F-ADDF-42B2-AACF-7D743E4F72D1}"/>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8" name="Foliennummernplatzhalter 5">
            <a:extLst>
              <a:ext uri="{FF2B5EF4-FFF2-40B4-BE49-F238E27FC236}">
                <a16:creationId xmlns:a16="http://schemas.microsoft.com/office/drawing/2014/main" id="{AC9774E1-60D8-4E22-A720-26F471825565}"/>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
        <p:nvSpPr>
          <p:cNvPr id="10" name="Shape 3">
            <a:extLst>
              <a:ext uri="{FF2B5EF4-FFF2-40B4-BE49-F238E27FC236}">
                <a16:creationId xmlns:a16="http://schemas.microsoft.com/office/drawing/2014/main" id="{7FACD44B-0439-4664-887C-1E8D3EFD090A}"/>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pic>
        <p:nvPicPr>
          <p:cNvPr id="11" name="Picture 2">
            <a:extLst>
              <a:ext uri="{FF2B5EF4-FFF2-40B4-BE49-F238E27FC236}">
                <a16:creationId xmlns:a16="http://schemas.microsoft.com/office/drawing/2014/main" id="{650E7174-CB2D-477F-A4BA-E10FFC34EC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2" name="Straight Connector 13">
            <a:extLst>
              <a:ext uri="{FF2B5EF4-FFF2-40B4-BE49-F238E27FC236}">
                <a16:creationId xmlns:a16="http://schemas.microsoft.com/office/drawing/2014/main" id="{F9B6442A-1EE8-42F7-920F-2443A34B30CB}"/>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Shape 5">
            <a:extLst>
              <a:ext uri="{FF2B5EF4-FFF2-40B4-BE49-F238E27FC236}">
                <a16:creationId xmlns:a16="http://schemas.microsoft.com/office/drawing/2014/main" id="{E02C643C-154D-4E8C-AAAD-657B63CFC794}"/>
              </a:ext>
            </a:extLst>
          </p:cNvPr>
          <p:cNvSpPr/>
          <p:nvPr userDrawn="1"/>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4" name="Shape 5">
            <a:extLst>
              <a:ext uri="{FF2B5EF4-FFF2-40B4-BE49-F238E27FC236}">
                <a16:creationId xmlns:a16="http://schemas.microsoft.com/office/drawing/2014/main" id="{D1E5E98A-7B9C-4AD4-89CE-D3C5AA954061}"/>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Tree>
    <p:extLst>
      <p:ext uri="{BB962C8B-B14F-4D97-AF65-F5344CB8AC3E}">
        <p14:creationId xmlns:p14="http://schemas.microsoft.com/office/powerpoint/2010/main" val="4094308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sprechpartner 1">
    <p:spTree>
      <p:nvGrpSpPr>
        <p:cNvPr id="1" name=""/>
        <p:cNvGrpSpPr/>
        <p:nvPr/>
      </p:nvGrpSpPr>
      <p:grpSpPr>
        <a:xfrm>
          <a:off x="0" y="0"/>
          <a:ext cx="0" cy="0"/>
          <a:chOff x="0" y="0"/>
          <a:chExt cx="0" cy="0"/>
        </a:xfrm>
      </p:grpSpPr>
      <p:sp>
        <p:nvSpPr>
          <p:cNvPr id="6" name="Shape 5">
            <a:extLst>
              <a:ext uri="{FF2B5EF4-FFF2-40B4-BE49-F238E27FC236}">
                <a16:creationId xmlns:a16="http://schemas.microsoft.com/office/drawing/2014/main" id="{052D80E6-8B33-44A9-BC06-74A12824DA6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A2DD5BC7-F475-49D1-AACD-DEC64DFD88B2}"/>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710ABB4B-84A7-41D5-B85D-4AA267C24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684F6A71-662A-467D-95E2-51C7234F353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1" name="Shape 3">
            <a:extLst>
              <a:ext uri="{FF2B5EF4-FFF2-40B4-BE49-F238E27FC236}">
                <a16:creationId xmlns:a16="http://schemas.microsoft.com/office/drawing/2014/main" id="{F2671947-25A5-41D7-81C0-B8AE3F97D3CE}"/>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15" name="Picture Placeholder 4">
            <a:extLst>
              <a:ext uri="{FF2B5EF4-FFF2-40B4-BE49-F238E27FC236}">
                <a16:creationId xmlns:a16="http://schemas.microsoft.com/office/drawing/2014/main" id="{BED975C4-684B-4AFE-A35A-59EB0BDFBEF7}"/>
              </a:ext>
            </a:extLst>
          </p:cNvPr>
          <p:cNvSpPr>
            <a:spLocks noGrp="1"/>
          </p:cNvSpPr>
          <p:nvPr>
            <p:ph type="pic" sz="quarter" idx="26"/>
          </p:nvPr>
        </p:nvSpPr>
        <p:spPr>
          <a:xfrm>
            <a:off x="5158762" y="1755190"/>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18" name="Grafik 17">
            <a:extLst>
              <a:ext uri="{FF2B5EF4-FFF2-40B4-BE49-F238E27FC236}">
                <a16:creationId xmlns:a16="http://schemas.microsoft.com/office/drawing/2014/main" id="{C09D7F9D-7E9A-4FF8-8F54-900CF42A02A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3947" y="4952203"/>
            <a:ext cx="164644" cy="164644"/>
          </a:xfrm>
          <a:prstGeom prst="rect">
            <a:avLst/>
          </a:prstGeom>
        </p:spPr>
      </p:pic>
      <p:sp>
        <p:nvSpPr>
          <p:cNvPr id="19" name="Text Placeholder 7">
            <a:extLst>
              <a:ext uri="{FF2B5EF4-FFF2-40B4-BE49-F238E27FC236}">
                <a16:creationId xmlns:a16="http://schemas.microsoft.com/office/drawing/2014/main" id="{337C4935-43CF-4946-A1F5-09BFE9F7C2FA}"/>
              </a:ext>
            </a:extLst>
          </p:cNvPr>
          <p:cNvSpPr>
            <a:spLocks noGrp="1"/>
          </p:cNvSpPr>
          <p:nvPr>
            <p:ph type="body" sz="quarter" idx="27" hasCustomPrompt="1"/>
          </p:nvPr>
        </p:nvSpPr>
        <p:spPr>
          <a:xfrm>
            <a:off x="5335965" y="4893026"/>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20" name="Grafik 19">
            <a:extLst>
              <a:ext uri="{FF2B5EF4-FFF2-40B4-BE49-F238E27FC236}">
                <a16:creationId xmlns:a16="http://schemas.microsoft.com/office/drawing/2014/main" id="{CAD1ED56-92A5-4507-B519-9C10E76406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947" y="5284793"/>
            <a:ext cx="164644" cy="164644"/>
          </a:xfrm>
          <a:prstGeom prst="rect">
            <a:avLst/>
          </a:prstGeom>
        </p:spPr>
      </p:pic>
      <p:sp>
        <p:nvSpPr>
          <p:cNvPr id="24" name="Text Placeholder 7">
            <a:extLst>
              <a:ext uri="{FF2B5EF4-FFF2-40B4-BE49-F238E27FC236}">
                <a16:creationId xmlns:a16="http://schemas.microsoft.com/office/drawing/2014/main" id="{D3210861-6D62-45BB-8092-E723F754AE07}"/>
              </a:ext>
            </a:extLst>
          </p:cNvPr>
          <p:cNvSpPr>
            <a:spLocks noGrp="1"/>
          </p:cNvSpPr>
          <p:nvPr>
            <p:ph type="body" sz="quarter" idx="28" hasCustomPrompt="1"/>
          </p:nvPr>
        </p:nvSpPr>
        <p:spPr>
          <a:xfrm>
            <a:off x="5058892"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25" name="Text Placeholder 7">
            <a:extLst>
              <a:ext uri="{FF2B5EF4-FFF2-40B4-BE49-F238E27FC236}">
                <a16:creationId xmlns:a16="http://schemas.microsoft.com/office/drawing/2014/main" id="{FA815F6C-8474-4CEF-BE66-D968E9B61EAB}"/>
              </a:ext>
            </a:extLst>
          </p:cNvPr>
          <p:cNvSpPr>
            <a:spLocks noGrp="1"/>
          </p:cNvSpPr>
          <p:nvPr>
            <p:ph type="body" sz="quarter" idx="29" hasCustomPrompt="1"/>
          </p:nvPr>
        </p:nvSpPr>
        <p:spPr>
          <a:xfrm>
            <a:off x="5058891" y="4348601"/>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26" name="Text Placeholder 7">
            <a:extLst>
              <a:ext uri="{FF2B5EF4-FFF2-40B4-BE49-F238E27FC236}">
                <a16:creationId xmlns:a16="http://schemas.microsoft.com/office/drawing/2014/main" id="{6058FD41-3EE8-424A-BE7F-C380DE37EA3F}"/>
              </a:ext>
            </a:extLst>
          </p:cNvPr>
          <p:cNvSpPr>
            <a:spLocks noGrp="1"/>
          </p:cNvSpPr>
          <p:nvPr>
            <p:ph type="body" sz="quarter" idx="30" hasCustomPrompt="1"/>
          </p:nvPr>
        </p:nvSpPr>
        <p:spPr>
          <a:xfrm>
            <a:off x="5335965"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16" name="Foliennummernplatzhalter 5">
            <a:extLst>
              <a:ext uri="{FF2B5EF4-FFF2-40B4-BE49-F238E27FC236}">
                <a16:creationId xmlns:a16="http://schemas.microsoft.com/office/drawing/2014/main" id="{08B8BC7F-1E27-4D12-B243-B8DE87BA6041}"/>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17" name="Grafik 16">
            <a:extLst>
              <a:ext uri="{FF2B5EF4-FFF2-40B4-BE49-F238E27FC236}">
                <a16:creationId xmlns:a16="http://schemas.microsoft.com/office/drawing/2014/main" id="{CF39717C-2F3E-4165-852D-DC8DB5B02C8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3947" y="4952203"/>
            <a:ext cx="164644" cy="164644"/>
          </a:xfrm>
          <a:prstGeom prst="rect">
            <a:avLst/>
          </a:prstGeom>
        </p:spPr>
      </p:pic>
      <p:pic>
        <p:nvPicPr>
          <p:cNvPr id="22" name="Grafik 21">
            <a:extLst>
              <a:ext uri="{FF2B5EF4-FFF2-40B4-BE49-F238E27FC236}">
                <a16:creationId xmlns:a16="http://schemas.microsoft.com/office/drawing/2014/main" id="{2D705058-86B0-4680-BAF4-22A63BF2BEE1}"/>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947" y="5284793"/>
            <a:ext cx="164644" cy="164644"/>
          </a:xfrm>
          <a:prstGeom prst="rect">
            <a:avLst/>
          </a:prstGeom>
        </p:spPr>
      </p:pic>
    </p:spTree>
    <p:extLst>
      <p:ext uri="{BB962C8B-B14F-4D97-AF65-F5344CB8AC3E}">
        <p14:creationId xmlns:p14="http://schemas.microsoft.com/office/powerpoint/2010/main" val="2182423770"/>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sprechpartner 2">
    <p:spTree>
      <p:nvGrpSpPr>
        <p:cNvPr id="1" name=""/>
        <p:cNvGrpSpPr/>
        <p:nvPr/>
      </p:nvGrpSpPr>
      <p:grpSpPr>
        <a:xfrm>
          <a:off x="0" y="0"/>
          <a:ext cx="0" cy="0"/>
          <a:chOff x="0" y="0"/>
          <a:chExt cx="0" cy="0"/>
        </a:xfrm>
      </p:grpSpPr>
      <p:sp>
        <p:nvSpPr>
          <p:cNvPr id="6" name="Shape 5">
            <a:extLst>
              <a:ext uri="{FF2B5EF4-FFF2-40B4-BE49-F238E27FC236}">
                <a16:creationId xmlns:a16="http://schemas.microsoft.com/office/drawing/2014/main" id="{052D80E6-8B33-44A9-BC06-74A12824DA6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A2DD5BC7-F475-49D1-AACD-DEC64DFD88B2}"/>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710ABB4B-84A7-41D5-B85D-4AA267C24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684F6A71-662A-467D-95E2-51C7234F353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1" name="Shape 3">
            <a:extLst>
              <a:ext uri="{FF2B5EF4-FFF2-40B4-BE49-F238E27FC236}">
                <a16:creationId xmlns:a16="http://schemas.microsoft.com/office/drawing/2014/main" id="{F2671947-25A5-41D7-81C0-B8AE3F97D3CE}"/>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4" name="Picture Placeholder 4">
            <a:extLst>
              <a:ext uri="{FF2B5EF4-FFF2-40B4-BE49-F238E27FC236}">
                <a16:creationId xmlns:a16="http://schemas.microsoft.com/office/drawing/2014/main" id="{288958B4-BD56-46D8-8DBD-FED35A504C36}"/>
              </a:ext>
            </a:extLst>
          </p:cNvPr>
          <p:cNvSpPr>
            <a:spLocks noGrp="1"/>
          </p:cNvSpPr>
          <p:nvPr>
            <p:ph type="pic" sz="quarter" idx="10"/>
          </p:nvPr>
        </p:nvSpPr>
        <p:spPr>
          <a:xfrm>
            <a:off x="6649163" y="1751321"/>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25" name="Grafik 24">
            <a:extLst>
              <a:ext uri="{FF2B5EF4-FFF2-40B4-BE49-F238E27FC236}">
                <a16:creationId xmlns:a16="http://schemas.microsoft.com/office/drawing/2014/main" id="{23DA6EA3-08C2-418E-B87A-B1F6242996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3739" y="4978102"/>
            <a:ext cx="164644" cy="164644"/>
          </a:xfrm>
          <a:prstGeom prst="rect">
            <a:avLst/>
          </a:prstGeom>
        </p:spPr>
      </p:pic>
      <p:sp>
        <p:nvSpPr>
          <p:cNvPr id="26" name="Text Placeholder 7">
            <a:extLst>
              <a:ext uri="{FF2B5EF4-FFF2-40B4-BE49-F238E27FC236}">
                <a16:creationId xmlns:a16="http://schemas.microsoft.com/office/drawing/2014/main" id="{016FF58D-3B14-47E1-9CD8-B0F990B070DE}"/>
              </a:ext>
            </a:extLst>
          </p:cNvPr>
          <p:cNvSpPr>
            <a:spLocks noGrp="1"/>
          </p:cNvSpPr>
          <p:nvPr>
            <p:ph type="body" sz="quarter" idx="14" hasCustomPrompt="1"/>
          </p:nvPr>
        </p:nvSpPr>
        <p:spPr>
          <a:xfrm>
            <a:off x="6684487" y="4889744"/>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31" name="Grafik 30">
            <a:extLst>
              <a:ext uri="{FF2B5EF4-FFF2-40B4-BE49-F238E27FC236}">
                <a16:creationId xmlns:a16="http://schemas.microsoft.com/office/drawing/2014/main" id="{71724612-70F3-4287-A104-E0DE33C76F5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3739" y="5298205"/>
            <a:ext cx="164644" cy="164644"/>
          </a:xfrm>
          <a:prstGeom prst="rect">
            <a:avLst/>
          </a:prstGeom>
        </p:spPr>
      </p:pic>
      <p:sp>
        <p:nvSpPr>
          <p:cNvPr id="32" name="Text Placeholder 7">
            <a:extLst>
              <a:ext uri="{FF2B5EF4-FFF2-40B4-BE49-F238E27FC236}">
                <a16:creationId xmlns:a16="http://schemas.microsoft.com/office/drawing/2014/main" id="{1D4B3F4F-49E3-4F30-B4B9-7BE511AE9350}"/>
              </a:ext>
            </a:extLst>
          </p:cNvPr>
          <p:cNvSpPr>
            <a:spLocks noGrp="1"/>
          </p:cNvSpPr>
          <p:nvPr>
            <p:ph type="body" sz="quarter" idx="21" hasCustomPrompt="1"/>
          </p:nvPr>
        </p:nvSpPr>
        <p:spPr>
          <a:xfrm>
            <a:off x="6416009" y="4032243"/>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37" name="Text Placeholder 7">
            <a:extLst>
              <a:ext uri="{FF2B5EF4-FFF2-40B4-BE49-F238E27FC236}">
                <a16:creationId xmlns:a16="http://schemas.microsoft.com/office/drawing/2014/main" id="{D04DF602-9A1B-4846-B9E5-8064B2981E3B}"/>
              </a:ext>
            </a:extLst>
          </p:cNvPr>
          <p:cNvSpPr>
            <a:spLocks noGrp="1"/>
          </p:cNvSpPr>
          <p:nvPr>
            <p:ph type="body" sz="quarter" idx="22" hasCustomPrompt="1"/>
          </p:nvPr>
        </p:nvSpPr>
        <p:spPr>
          <a:xfrm>
            <a:off x="6416009" y="4325575"/>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38" name="Text Placeholder 7">
            <a:extLst>
              <a:ext uri="{FF2B5EF4-FFF2-40B4-BE49-F238E27FC236}">
                <a16:creationId xmlns:a16="http://schemas.microsoft.com/office/drawing/2014/main" id="{625D01BA-8D91-40E6-8C56-6B8E5DF60C52}"/>
              </a:ext>
            </a:extLst>
          </p:cNvPr>
          <p:cNvSpPr>
            <a:spLocks noGrp="1"/>
          </p:cNvSpPr>
          <p:nvPr>
            <p:ph type="body" sz="quarter" idx="25" hasCustomPrompt="1"/>
          </p:nvPr>
        </p:nvSpPr>
        <p:spPr>
          <a:xfrm>
            <a:off x="6684487" y="5215884"/>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39" name="Picture Placeholder 4">
            <a:extLst>
              <a:ext uri="{FF2B5EF4-FFF2-40B4-BE49-F238E27FC236}">
                <a16:creationId xmlns:a16="http://schemas.microsoft.com/office/drawing/2014/main" id="{3C7DC1BB-CD01-4C2D-A8F1-638653CC7B1F}"/>
              </a:ext>
            </a:extLst>
          </p:cNvPr>
          <p:cNvSpPr>
            <a:spLocks noGrp="1"/>
          </p:cNvSpPr>
          <p:nvPr>
            <p:ph type="pic" sz="quarter" idx="26"/>
          </p:nvPr>
        </p:nvSpPr>
        <p:spPr>
          <a:xfrm>
            <a:off x="3677288" y="1755190"/>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40" name="Grafik 39">
            <a:extLst>
              <a:ext uri="{FF2B5EF4-FFF2-40B4-BE49-F238E27FC236}">
                <a16:creationId xmlns:a16="http://schemas.microsoft.com/office/drawing/2014/main" id="{D4107B3A-44EF-48F3-81ED-50BE797EC91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73" y="4952203"/>
            <a:ext cx="164644" cy="164644"/>
          </a:xfrm>
          <a:prstGeom prst="rect">
            <a:avLst/>
          </a:prstGeom>
        </p:spPr>
      </p:pic>
      <p:sp>
        <p:nvSpPr>
          <p:cNvPr id="41" name="Text Placeholder 7">
            <a:extLst>
              <a:ext uri="{FF2B5EF4-FFF2-40B4-BE49-F238E27FC236}">
                <a16:creationId xmlns:a16="http://schemas.microsoft.com/office/drawing/2014/main" id="{303E68FD-3766-4ABB-8B65-D9F0A47911BD}"/>
              </a:ext>
            </a:extLst>
          </p:cNvPr>
          <p:cNvSpPr>
            <a:spLocks noGrp="1"/>
          </p:cNvSpPr>
          <p:nvPr>
            <p:ph type="body" sz="quarter" idx="27" hasCustomPrompt="1"/>
          </p:nvPr>
        </p:nvSpPr>
        <p:spPr>
          <a:xfrm>
            <a:off x="3854491" y="4893026"/>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42" name="Grafik 41">
            <a:extLst>
              <a:ext uri="{FF2B5EF4-FFF2-40B4-BE49-F238E27FC236}">
                <a16:creationId xmlns:a16="http://schemas.microsoft.com/office/drawing/2014/main" id="{7AC2AAC2-CDDA-4FFD-B2FC-A7D2255ECA4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2473" y="5284793"/>
            <a:ext cx="164644" cy="164644"/>
          </a:xfrm>
          <a:prstGeom prst="rect">
            <a:avLst/>
          </a:prstGeom>
        </p:spPr>
      </p:pic>
      <p:sp>
        <p:nvSpPr>
          <p:cNvPr id="43" name="Text Placeholder 7">
            <a:extLst>
              <a:ext uri="{FF2B5EF4-FFF2-40B4-BE49-F238E27FC236}">
                <a16:creationId xmlns:a16="http://schemas.microsoft.com/office/drawing/2014/main" id="{F4E865A8-682E-4E65-B6D6-38728ADD6D8F}"/>
              </a:ext>
            </a:extLst>
          </p:cNvPr>
          <p:cNvSpPr>
            <a:spLocks noGrp="1"/>
          </p:cNvSpPr>
          <p:nvPr>
            <p:ph type="body" sz="quarter" idx="28" hasCustomPrompt="1"/>
          </p:nvPr>
        </p:nvSpPr>
        <p:spPr>
          <a:xfrm>
            <a:off x="3577418"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44" name="Text Placeholder 7">
            <a:extLst>
              <a:ext uri="{FF2B5EF4-FFF2-40B4-BE49-F238E27FC236}">
                <a16:creationId xmlns:a16="http://schemas.microsoft.com/office/drawing/2014/main" id="{46738CA3-7092-4F1A-BC9A-BE846E6B1E8D}"/>
              </a:ext>
            </a:extLst>
          </p:cNvPr>
          <p:cNvSpPr>
            <a:spLocks noGrp="1"/>
          </p:cNvSpPr>
          <p:nvPr>
            <p:ph type="body" sz="quarter" idx="29" hasCustomPrompt="1"/>
          </p:nvPr>
        </p:nvSpPr>
        <p:spPr>
          <a:xfrm>
            <a:off x="3577417" y="4348601"/>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45" name="Text Placeholder 7">
            <a:extLst>
              <a:ext uri="{FF2B5EF4-FFF2-40B4-BE49-F238E27FC236}">
                <a16:creationId xmlns:a16="http://schemas.microsoft.com/office/drawing/2014/main" id="{CD222C94-BD82-4CB7-B135-A9A11DAFF126}"/>
              </a:ext>
            </a:extLst>
          </p:cNvPr>
          <p:cNvSpPr>
            <a:spLocks noGrp="1"/>
          </p:cNvSpPr>
          <p:nvPr>
            <p:ph type="body" sz="quarter" idx="30" hasCustomPrompt="1"/>
          </p:nvPr>
        </p:nvSpPr>
        <p:spPr>
          <a:xfrm>
            <a:off x="3854491"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23" name="Foliennummernplatzhalter 5">
            <a:extLst>
              <a:ext uri="{FF2B5EF4-FFF2-40B4-BE49-F238E27FC236}">
                <a16:creationId xmlns:a16="http://schemas.microsoft.com/office/drawing/2014/main" id="{72227095-0DF4-459A-A461-282E38867166}"/>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22" name="Grafik 21">
            <a:extLst>
              <a:ext uri="{FF2B5EF4-FFF2-40B4-BE49-F238E27FC236}">
                <a16:creationId xmlns:a16="http://schemas.microsoft.com/office/drawing/2014/main" id="{52B06E63-9FCB-4746-82CE-7BE8581DA18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3739" y="4978102"/>
            <a:ext cx="164644" cy="164644"/>
          </a:xfrm>
          <a:prstGeom prst="rect">
            <a:avLst/>
          </a:prstGeom>
        </p:spPr>
      </p:pic>
      <p:pic>
        <p:nvPicPr>
          <p:cNvPr id="27" name="Grafik 26">
            <a:extLst>
              <a:ext uri="{FF2B5EF4-FFF2-40B4-BE49-F238E27FC236}">
                <a16:creationId xmlns:a16="http://schemas.microsoft.com/office/drawing/2014/main" id="{8B105206-FCB3-4FB0-9088-75921A8769DB}"/>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3739" y="5298205"/>
            <a:ext cx="164644" cy="164644"/>
          </a:xfrm>
          <a:prstGeom prst="rect">
            <a:avLst/>
          </a:prstGeom>
        </p:spPr>
      </p:pic>
      <p:pic>
        <p:nvPicPr>
          <p:cNvPr id="28" name="Grafik 27">
            <a:extLst>
              <a:ext uri="{FF2B5EF4-FFF2-40B4-BE49-F238E27FC236}">
                <a16:creationId xmlns:a16="http://schemas.microsoft.com/office/drawing/2014/main" id="{710101D8-8244-4FE0-A8D7-AA6E955B2DA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73" y="4952203"/>
            <a:ext cx="164644" cy="164644"/>
          </a:xfrm>
          <a:prstGeom prst="rect">
            <a:avLst/>
          </a:prstGeom>
        </p:spPr>
      </p:pic>
      <p:pic>
        <p:nvPicPr>
          <p:cNvPr id="29" name="Grafik 28">
            <a:extLst>
              <a:ext uri="{FF2B5EF4-FFF2-40B4-BE49-F238E27FC236}">
                <a16:creationId xmlns:a16="http://schemas.microsoft.com/office/drawing/2014/main" id="{F5AC4A2E-214D-4917-92F6-93B30FC7CC38}"/>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2473" y="5284793"/>
            <a:ext cx="164644" cy="164644"/>
          </a:xfrm>
          <a:prstGeom prst="rect">
            <a:avLst/>
          </a:prstGeom>
        </p:spPr>
      </p:pic>
    </p:spTree>
    <p:extLst>
      <p:ext uri="{BB962C8B-B14F-4D97-AF65-F5344CB8AC3E}">
        <p14:creationId xmlns:p14="http://schemas.microsoft.com/office/powerpoint/2010/main" val="1913778204"/>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nsprechpartner 3">
    <p:spTree>
      <p:nvGrpSpPr>
        <p:cNvPr id="1" name=""/>
        <p:cNvGrpSpPr/>
        <p:nvPr/>
      </p:nvGrpSpPr>
      <p:grpSpPr>
        <a:xfrm>
          <a:off x="0" y="0"/>
          <a:ext cx="0" cy="0"/>
          <a:chOff x="0" y="0"/>
          <a:chExt cx="0" cy="0"/>
        </a:xfrm>
      </p:grpSpPr>
      <p:sp>
        <p:nvSpPr>
          <p:cNvPr id="6" name="Shape 5">
            <a:extLst>
              <a:ext uri="{FF2B5EF4-FFF2-40B4-BE49-F238E27FC236}">
                <a16:creationId xmlns:a16="http://schemas.microsoft.com/office/drawing/2014/main" id="{052D80E6-8B33-44A9-BC06-74A12824DA60}"/>
              </a:ext>
            </a:extLst>
          </p:cNvPr>
          <p:cNvSpPr/>
          <p:nvPr/>
        </p:nvSpPr>
        <p:spPr>
          <a:xfrm>
            <a:off x="392965" y="6515348"/>
            <a:ext cx="771045" cy="17440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sp>
        <p:nvSpPr>
          <p:cNvPr id="11" name="Shape 5">
            <a:extLst>
              <a:ext uri="{FF2B5EF4-FFF2-40B4-BE49-F238E27FC236}">
                <a16:creationId xmlns:a16="http://schemas.microsoft.com/office/drawing/2014/main" id="{A2DD5BC7-F475-49D1-AACD-DEC64DFD88B2}"/>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pic>
        <p:nvPicPr>
          <p:cNvPr id="12" name="Picture 2">
            <a:extLst>
              <a:ext uri="{FF2B5EF4-FFF2-40B4-BE49-F238E27FC236}">
                <a16:creationId xmlns:a16="http://schemas.microsoft.com/office/drawing/2014/main" id="{710ABB4B-84A7-41D5-B85D-4AA267C24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13" name="Straight Connector 13">
            <a:extLst>
              <a:ext uri="{FF2B5EF4-FFF2-40B4-BE49-F238E27FC236}">
                <a16:creationId xmlns:a16="http://schemas.microsoft.com/office/drawing/2014/main" id="{684F6A71-662A-467D-95E2-51C7234F353D}"/>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21" name="Shape 3">
            <a:extLst>
              <a:ext uri="{FF2B5EF4-FFF2-40B4-BE49-F238E27FC236}">
                <a16:creationId xmlns:a16="http://schemas.microsoft.com/office/drawing/2014/main" id="{F2671947-25A5-41D7-81C0-B8AE3F97D3CE}"/>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47" name="Picture Placeholder 4">
            <a:extLst>
              <a:ext uri="{FF2B5EF4-FFF2-40B4-BE49-F238E27FC236}">
                <a16:creationId xmlns:a16="http://schemas.microsoft.com/office/drawing/2014/main" id="{DEFC087B-B4F3-4F1E-BA22-805BAEFD7964}"/>
              </a:ext>
            </a:extLst>
          </p:cNvPr>
          <p:cNvSpPr>
            <a:spLocks noGrp="1"/>
          </p:cNvSpPr>
          <p:nvPr>
            <p:ph type="pic" sz="quarter" idx="10"/>
          </p:nvPr>
        </p:nvSpPr>
        <p:spPr>
          <a:xfrm>
            <a:off x="3693315" y="1758409"/>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48" name="Grafik 47">
            <a:extLst>
              <a:ext uri="{FF2B5EF4-FFF2-40B4-BE49-F238E27FC236}">
                <a16:creationId xmlns:a16="http://schemas.microsoft.com/office/drawing/2014/main" id="{C50A72D3-0A86-48AB-A1E7-BB14134E99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7891" y="4985190"/>
            <a:ext cx="164644" cy="164644"/>
          </a:xfrm>
          <a:prstGeom prst="rect">
            <a:avLst/>
          </a:prstGeom>
        </p:spPr>
      </p:pic>
      <p:sp>
        <p:nvSpPr>
          <p:cNvPr id="49" name="Text Placeholder 7">
            <a:extLst>
              <a:ext uri="{FF2B5EF4-FFF2-40B4-BE49-F238E27FC236}">
                <a16:creationId xmlns:a16="http://schemas.microsoft.com/office/drawing/2014/main" id="{9ED884FA-3A43-4449-B575-C088418072FC}"/>
              </a:ext>
            </a:extLst>
          </p:cNvPr>
          <p:cNvSpPr>
            <a:spLocks noGrp="1"/>
          </p:cNvSpPr>
          <p:nvPr>
            <p:ph type="body" sz="quarter" idx="14" hasCustomPrompt="1"/>
          </p:nvPr>
        </p:nvSpPr>
        <p:spPr>
          <a:xfrm>
            <a:off x="3728639" y="4896832"/>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50" name="Grafik 49">
            <a:extLst>
              <a:ext uri="{FF2B5EF4-FFF2-40B4-BE49-F238E27FC236}">
                <a16:creationId xmlns:a16="http://schemas.microsoft.com/office/drawing/2014/main" id="{3ED7B057-358F-4D93-81ED-59CCB9C3229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57891" y="5305293"/>
            <a:ext cx="164644" cy="164644"/>
          </a:xfrm>
          <a:prstGeom prst="rect">
            <a:avLst/>
          </a:prstGeom>
        </p:spPr>
      </p:pic>
      <p:sp>
        <p:nvSpPr>
          <p:cNvPr id="51" name="Text Placeholder 7">
            <a:extLst>
              <a:ext uri="{FF2B5EF4-FFF2-40B4-BE49-F238E27FC236}">
                <a16:creationId xmlns:a16="http://schemas.microsoft.com/office/drawing/2014/main" id="{5E7A62B7-BBD6-4F08-B958-2E2B0A5EEBF7}"/>
              </a:ext>
            </a:extLst>
          </p:cNvPr>
          <p:cNvSpPr>
            <a:spLocks noGrp="1"/>
          </p:cNvSpPr>
          <p:nvPr>
            <p:ph type="body" sz="quarter" idx="21" hasCustomPrompt="1"/>
          </p:nvPr>
        </p:nvSpPr>
        <p:spPr>
          <a:xfrm>
            <a:off x="3460161"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52" name="Text Placeholder 7">
            <a:extLst>
              <a:ext uri="{FF2B5EF4-FFF2-40B4-BE49-F238E27FC236}">
                <a16:creationId xmlns:a16="http://schemas.microsoft.com/office/drawing/2014/main" id="{6FA94334-1FD7-4772-932A-80EDD8C5D976}"/>
              </a:ext>
            </a:extLst>
          </p:cNvPr>
          <p:cNvSpPr>
            <a:spLocks noGrp="1"/>
          </p:cNvSpPr>
          <p:nvPr>
            <p:ph type="body" sz="quarter" idx="22" hasCustomPrompt="1"/>
          </p:nvPr>
        </p:nvSpPr>
        <p:spPr>
          <a:xfrm>
            <a:off x="3460161" y="4332663"/>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53" name="Text Placeholder 7">
            <a:extLst>
              <a:ext uri="{FF2B5EF4-FFF2-40B4-BE49-F238E27FC236}">
                <a16:creationId xmlns:a16="http://schemas.microsoft.com/office/drawing/2014/main" id="{089CCE51-77AF-4869-93F6-ABFFC5438092}"/>
              </a:ext>
            </a:extLst>
          </p:cNvPr>
          <p:cNvSpPr>
            <a:spLocks noGrp="1"/>
          </p:cNvSpPr>
          <p:nvPr>
            <p:ph type="body" sz="quarter" idx="25" hasCustomPrompt="1"/>
          </p:nvPr>
        </p:nvSpPr>
        <p:spPr>
          <a:xfrm>
            <a:off x="3728639"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54" name="Picture Placeholder 4">
            <a:extLst>
              <a:ext uri="{FF2B5EF4-FFF2-40B4-BE49-F238E27FC236}">
                <a16:creationId xmlns:a16="http://schemas.microsoft.com/office/drawing/2014/main" id="{0C9CC8F1-79EB-48DE-86CF-81D4336AA946}"/>
              </a:ext>
            </a:extLst>
          </p:cNvPr>
          <p:cNvSpPr>
            <a:spLocks noGrp="1"/>
          </p:cNvSpPr>
          <p:nvPr>
            <p:ph type="pic" sz="quarter" idx="26"/>
          </p:nvPr>
        </p:nvSpPr>
        <p:spPr>
          <a:xfrm>
            <a:off x="721440" y="1755190"/>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55" name="Grafik 54">
            <a:extLst>
              <a:ext uri="{FF2B5EF4-FFF2-40B4-BE49-F238E27FC236}">
                <a16:creationId xmlns:a16="http://schemas.microsoft.com/office/drawing/2014/main" id="{BAF4FDA6-4BB8-4228-8793-B0A9501119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625" y="4952203"/>
            <a:ext cx="164644" cy="164644"/>
          </a:xfrm>
          <a:prstGeom prst="rect">
            <a:avLst/>
          </a:prstGeom>
        </p:spPr>
      </p:pic>
      <p:sp>
        <p:nvSpPr>
          <p:cNvPr id="56" name="Text Placeholder 7">
            <a:extLst>
              <a:ext uri="{FF2B5EF4-FFF2-40B4-BE49-F238E27FC236}">
                <a16:creationId xmlns:a16="http://schemas.microsoft.com/office/drawing/2014/main" id="{98604DD9-DCA2-42A2-9BA1-60E6475D7581}"/>
              </a:ext>
            </a:extLst>
          </p:cNvPr>
          <p:cNvSpPr>
            <a:spLocks noGrp="1"/>
          </p:cNvSpPr>
          <p:nvPr>
            <p:ph type="body" sz="quarter" idx="27" hasCustomPrompt="1"/>
          </p:nvPr>
        </p:nvSpPr>
        <p:spPr>
          <a:xfrm>
            <a:off x="898643" y="4893026"/>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57" name="Grafik 56">
            <a:extLst>
              <a:ext uri="{FF2B5EF4-FFF2-40B4-BE49-F238E27FC236}">
                <a16:creationId xmlns:a16="http://schemas.microsoft.com/office/drawing/2014/main" id="{7C3CE38E-907E-4715-A34B-F069D9F788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625" y="5284793"/>
            <a:ext cx="164644" cy="164644"/>
          </a:xfrm>
          <a:prstGeom prst="rect">
            <a:avLst/>
          </a:prstGeom>
        </p:spPr>
      </p:pic>
      <p:sp>
        <p:nvSpPr>
          <p:cNvPr id="58" name="Text Placeholder 7">
            <a:extLst>
              <a:ext uri="{FF2B5EF4-FFF2-40B4-BE49-F238E27FC236}">
                <a16:creationId xmlns:a16="http://schemas.microsoft.com/office/drawing/2014/main" id="{D3284848-F0EA-4661-B7B5-5F575FB7B309}"/>
              </a:ext>
            </a:extLst>
          </p:cNvPr>
          <p:cNvSpPr>
            <a:spLocks noGrp="1"/>
          </p:cNvSpPr>
          <p:nvPr>
            <p:ph type="body" sz="quarter" idx="28" hasCustomPrompt="1"/>
          </p:nvPr>
        </p:nvSpPr>
        <p:spPr>
          <a:xfrm>
            <a:off x="621570"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59" name="Text Placeholder 7">
            <a:extLst>
              <a:ext uri="{FF2B5EF4-FFF2-40B4-BE49-F238E27FC236}">
                <a16:creationId xmlns:a16="http://schemas.microsoft.com/office/drawing/2014/main" id="{15EA2767-5669-4454-B1AC-B4A347B374C1}"/>
              </a:ext>
            </a:extLst>
          </p:cNvPr>
          <p:cNvSpPr>
            <a:spLocks noGrp="1"/>
          </p:cNvSpPr>
          <p:nvPr>
            <p:ph type="body" sz="quarter" idx="29" hasCustomPrompt="1"/>
          </p:nvPr>
        </p:nvSpPr>
        <p:spPr>
          <a:xfrm>
            <a:off x="621569" y="4348601"/>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60" name="Text Placeholder 7">
            <a:extLst>
              <a:ext uri="{FF2B5EF4-FFF2-40B4-BE49-F238E27FC236}">
                <a16:creationId xmlns:a16="http://schemas.microsoft.com/office/drawing/2014/main" id="{9D851C37-E3BA-4894-86AA-AB4174F24C43}"/>
              </a:ext>
            </a:extLst>
          </p:cNvPr>
          <p:cNvSpPr>
            <a:spLocks noGrp="1"/>
          </p:cNvSpPr>
          <p:nvPr>
            <p:ph type="body" sz="quarter" idx="30" hasCustomPrompt="1"/>
          </p:nvPr>
        </p:nvSpPr>
        <p:spPr>
          <a:xfrm>
            <a:off x="898643" y="522297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61" name="Picture Placeholder 4">
            <a:extLst>
              <a:ext uri="{FF2B5EF4-FFF2-40B4-BE49-F238E27FC236}">
                <a16:creationId xmlns:a16="http://schemas.microsoft.com/office/drawing/2014/main" id="{FFCE8F4C-675F-4A58-AB2E-481752A182D3}"/>
              </a:ext>
            </a:extLst>
          </p:cNvPr>
          <p:cNvSpPr>
            <a:spLocks noGrp="1"/>
          </p:cNvSpPr>
          <p:nvPr>
            <p:ph type="pic" sz="quarter" idx="31"/>
          </p:nvPr>
        </p:nvSpPr>
        <p:spPr>
          <a:xfrm>
            <a:off x="6672279" y="1812923"/>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62" name="Grafik 61">
            <a:extLst>
              <a:ext uri="{FF2B5EF4-FFF2-40B4-BE49-F238E27FC236}">
                <a16:creationId xmlns:a16="http://schemas.microsoft.com/office/drawing/2014/main" id="{C2EEAC66-BE26-4FBC-B56F-0088A1DA47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620" y="4985190"/>
            <a:ext cx="164644" cy="164644"/>
          </a:xfrm>
          <a:prstGeom prst="rect">
            <a:avLst/>
          </a:prstGeom>
        </p:spPr>
      </p:pic>
      <p:sp>
        <p:nvSpPr>
          <p:cNvPr id="63" name="Text Placeholder 7">
            <a:extLst>
              <a:ext uri="{FF2B5EF4-FFF2-40B4-BE49-F238E27FC236}">
                <a16:creationId xmlns:a16="http://schemas.microsoft.com/office/drawing/2014/main" id="{780A574D-85C8-4C1E-A971-2BC834FC752C}"/>
              </a:ext>
            </a:extLst>
          </p:cNvPr>
          <p:cNvSpPr>
            <a:spLocks noGrp="1"/>
          </p:cNvSpPr>
          <p:nvPr>
            <p:ph type="body" sz="quarter" idx="32" hasCustomPrompt="1"/>
          </p:nvPr>
        </p:nvSpPr>
        <p:spPr>
          <a:xfrm>
            <a:off x="6724264" y="4893025"/>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64" name="Grafik 63">
            <a:extLst>
              <a:ext uri="{FF2B5EF4-FFF2-40B4-BE49-F238E27FC236}">
                <a16:creationId xmlns:a16="http://schemas.microsoft.com/office/drawing/2014/main" id="{7B4810AE-56D1-4CDA-84F1-3AF3AC38553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8208" y="5305293"/>
            <a:ext cx="164644" cy="164644"/>
          </a:xfrm>
          <a:prstGeom prst="rect">
            <a:avLst/>
          </a:prstGeom>
        </p:spPr>
      </p:pic>
      <p:sp>
        <p:nvSpPr>
          <p:cNvPr id="65" name="Text Placeholder 7">
            <a:extLst>
              <a:ext uri="{FF2B5EF4-FFF2-40B4-BE49-F238E27FC236}">
                <a16:creationId xmlns:a16="http://schemas.microsoft.com/office/drawing/2014/main" id="{8B07BA20-4772-4708-B865-E34881A394F3}"/>
              </a:ext>
            </a:extLst>
          </p:cNvPr>
          <p:cNvSpPr>
            <a:spLocks noGrp="1"/>
          </p:cNvSpPr>
          <p:nvPr>
            <p:ph type="body" sz="quarter" idx="33" hasCustomPrompt="1"/>
          </p:nvPr>
        </p:nvSpPr>
        <p:spPr>
          <a:xfrm>
            <a:off x="6474565"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66" name="Text Placeholder 7">
            <a:extLst>
              <a:ext uri="{FF2B5EF4-FFF2-40B4-BE49-F238E27FC236}">
                <a16:creationId xmlns:a16="http://schemas.microsoft.com/office/drawing/2014/main" id="{2F1A5563-AC71-4576-A71D-28A40C59971D}"/>
              </a:ext>
            </a:extLst>
          </p:cNvPr>
          <p:cNvSpPr>
            <a:spLocks noGrp="1"/>
          </p:cNvSpPr>
          <p:nvPr>
            <p:ph type="body" sz="quarter" idx="34" hasCustomPrompt="1"/>
          </p:nvPr>
        </p:nvSpPr>
        <p:spPr>
          <a:xfrm>
            <a:off x="6474564" y="4344419"/>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67" name="Text Placeholder 7">
            <a:extLst>
              <a:ext uri="{FF2B5EF4-FFF2-40B4-BE49-F238E27FC236}">
                <a16:creationId xmlns:a16="http://schemas.microsoft.com/office/drawing/2014/main" id="{2D49945B-29FF-4046-BB29-4107FFB6A2C7}"/>
              </a:ext>
            </a:extLst>
          </p:cNvPr>
          <p:cNvSpPr>
            <a:spLocks noGrp="1"/>
          </p:cNvSpPr>
          <p:nvPr>
            <p:ph type="body" sz="quarter" idx="35" hasCustomPrompt="1"/>
          </p:nvPr>
        </p:nvSpPr>
        <p:spPr>
          <a:xfrm>
            <a:off x="6724264" y="5244655"/>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68" name="Picture Placeholder 4">
            <a:extLst>
              <a:ext uri="{FF2B5EF4-FFF2-40B4-BE49-F238E27FC236}">
                <a16:creationId xmlns:a16="http://schemas.microsoft.com/office/drawing/2014/main" id="{F6B51258-0A5F-4CDF-B96F-A41BBD4AF37C}"/>
              </a:ext>
            </a:extLst>
          </p:cNvPr>
          <p:cNvSpPr>
            <a:spLocks noGrp="1"/>
          </p:cNvSpPr>
          <p:nvPr>
            <p:ph type="pic" sz="quarter" idx="36"/>
          </p:nvPr>
        </p:nvSpPr>
        <p:spPr>
          <a:xfrm>
            <a:off x="9452771" y="1838209"/>
            <a:ext cx="1886400" cy="1886400"/>
          </a:xfrm>
          <a:prstGeom prst="ellipse">
            <a:avLst/>
          </a:prstGeom>
          <a:solidFill>
            <a:srgbClr val="53585F"/>
          </a:solidFill>
        </p:spPr>
        <p:txBody>
          <a:bodyPr>
            <a:normAutofit/>
          </a:bodyPr>
          <a:lstStyle>
            <a:lvl1pPr marL="0" indent="0" algn="ctr">
              <a:buNone/>
              <a:defRPr sz="1400">
                <a:solidFill>
                  <a:schemeClr val="bg1"/>
                </a:solidFill>
                <a:latin typeface="+mj-lt"/>
              </a:defRPr>
            </a:lvl1pPr>
          </a:lstStyle>
          <a:p>
            <a:r>
              <a:rPr lang="en-US" noProof="0"/>
              <a:t>Click icon to add picture</a:t>
            </a:r>
            <a:endParaRPr lang="de-CH" noProof="0"/>
          </a:p>
        </p:txBody>
      </p:sp>
      <p:pic>
        <p:nvPicPr>
          <p:cNvPr id="69" name="Grafik 68">
            <a:extLst>
              <a:ext uri="{FF2B5EF4-FFF2-40B4-BE49-F238E27FC236}">
                <a16:creationId xmlns:a16="http://schemas.microsoft.com/office/drawing/2014/main" id="{196BC573-8752-4536-AE2A-E9151B33F9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9095" y="4948401"/>
            <a:ext cx="164644" cy="164644"/>
          </a:xfrm>
          <a:prstGeom prst="rect">
            <a:avLst/>
          </a:prstGeom>
        </p:spPr>
      </p:pic>
      <p:sp>
        <p:nvSpPr>
          <p:cNvPr id="70" name="Text Placeholder 7">
            <a:extLst>
              <a:ext uri="{FF2B5EF4-FFF2-40B4-BE49-F238E27FC236}">
                <a16:creationId xmlns:a16="http://schemas.microsoft.com/office/drawing/2014/main" id="{1443E1D8-45C4-4825-9E42-FD9AA4FE461E}"/>
              </a:ext>
            </a:extLst>
          </p:cNvPr>
          <p:cNvSpPr>
            <a:spLocks noGrp="1"/>
          </p:cNvSpPr>
          <p:nvPr>
            <p:ph type="body" sz="quarter" idx="41" hasCustomPrompt="1"/>
          </p:nvPr>
        </p:nvSpPr>
        <p:spPr>
          <a:xfrm>
            <a:off x="9603739" y="4893024"/>
            <a:ext cx="2061732" cy="310919"/>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mmustermann@allgeier.ch</a:t>
            </a:r>
          </a:p>
        </p:txBody>
      </p:sp>
      <p:pic>
        <p:nvPicPr>
          <p:cNvPr id="71" name="Grafik 70">
            <a:extLst>
              <a:ext uri="{FF2B5EF4-FFF2-40B4-BE49-F238E27FC236}">
                <a16:creationId xmlns:a16="http://schemas.microsoft.com/office/drawing/2014/main" id="{CE7016DE-429B-463A-A5B2-75A71C7BEC7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3282" y="5280668"/>
            <a:ext cx="164644" cy="164644"/>
          </a:xfrm>
          <a:prstGeom prst="rect">
            <a:avLst/>
          </a:prstGeom>
        </p:spPr>
      </p:pic>
      <p:sp>
        <p:nvSpPr>
          <p:cNvPr id="72" name="Text Placeholder 7">
            <a:extLst>
              <a:ext uri="{FF2B5EF4-FFF2-40B4-BE49-F238E27FC236}">
                <a16:creationId xmlns:a16="http://schemas.microsoft.com/office/drawing/2014/main" id="{BB86C976-4EAE-4566-B84C-4F3AAABDC9E5}"/>
              </a:ext>
            </a:extLst>
          </p:cNvPr>
          <p:cNvSpPr>
            <a:spLocks noGrp="1"/>
          </p:cNvSpPr>
          <p:nvPr>
            <p:ph type="body" sz="quarter" idx="42" hasCustomPrompt="1"/>
          </p:nvPr>
        </p:nvSpPr>
        <p:spPr>
          <a:xfrm>
            <a:off x="9357840" y="4039331"/>
            <a:ext cx="2466121" cy="344194"/>
          </a:xfrm>
          <a:prstGeom prst="rect">
            <a:avLst/>
          </a:prstGeom>
        </p:spPr>
        <p:txBody>
          <a:bodyPr>
            <a:noAutofit/>
          </a:bodyPr>
          <a:lstStyle>
            <a:lvl1pPr marL="0" indent="0" algn="l">
              <a:buNone/>
              <a:defRPr sz="1400" b="1">
                <a:solidFill>
                  <a:srgbClr val="010172"/>
                </a:solidFill>
                <a:latin typeface="+mj-lt"/>
                <a:ea typeface="Open Sans" panose="020B0606030504020204" pitchFamily="34" charset="0"/>
                <a:cs typeface="Open Sans" panose="020B0606030504020204" pitchFamily="34" charset="0"/>
              </a:defRPr>
            </a:lvl1pPr>
          </a:lstStyle>
          <a:p>
            <a:pPr lvl="0"/>
            <a:r>
              <a:rPr lang="de-CH" noProof="0"/>
              <a:t>Vorname Nachname</a:t>
            </a:r>
          </a:p>
        </p:txBody>
      </p:sp>
      <p:sp>
        <p:nvSpPr>
          <p:cNvPr id="73" name="Text Placeholder 7">
            <a:extLst>
              <a:ext uri="{FF2B5EF4-FFF2-40B4-BE49-F238E27FC236}">
                <a16:creationId xmlns:a16="http://schemas.microsoft.com/office/drawing/2014/main" id="{5134DBFC-8FDB-455D-87CE-C05ED709DD39}"/>
              </a:ext>
            </a:extLst>
          </p:cNvPr>
          <p:cNvSpPr>
            <a:spLocks noGrp="1"/>
          </p:cNvSpPr>
          <p:nvPr>
            <p:ph type="body" sz="quarter" idx="43" hasCustomPrompt="1"/>
          </p:nvPr>
        </p:nvSpPr>
        <p:spPr>
          <a:xfrm>
            <a:off x="9357839" y="4344419"/>
            <a:ext cx="2466121" cy="310919"/>
          </a:xfrm>
          <a:prstGeom prst="rect">
            <a:avLst/>
          </a:prstGeom>
          <a:ln w="12700" cap="rnd">
            <a:noFill/>
            <a:extLst>
              <a:ext uri="{C807C97D-BFC1-408E-A445-0C87EB9F89A2}">
                <ask:lineSketchStyleProps xmlns:ask="http://schemas.microsoft.com/office/drawing/2018/sketchyshapes" sd="1219033472">
                  <a:custGeom>
                    <a:avLst/>
                    <a:gdLst>
                      <a:gd name="connsiteX0" fmla="*/ 0 w 2971510"/>
                      <a:gd name="connsiteY0" fmla="*/ 0 h 344194"/>
                      <a:gd name="connsiteX1" fmla="*/ 564587 w 2971510"/>
                      <a:gd name="connsiteY1" fmla="*/ 0 h 344194"/>
                      <a:gd name="connsiteX2" fmla="*/ 1158889 w 2971510"/>
                      <a:gd name="connsiteY2" fmla="*/ 0 h 344194"/>
                      <a:gd name="connsiteX3" fmla="*/ 1782906 w 2971510"/>
                      <a:gd name="connsiteY3" fmla="*/ 0 h 344194"/>
                      <a:gd name="connsiteX4" fmla="*/ 2406923 w 2971510"/>
                      <a:gd name="connsiteY4" fmla="*/ 0 h 344194"/>
                      <a:gd name="connsiteX5" fmla="*/ 2971510 w 2971510"/>
                      <a:gd name="connsiteY5" fmla="*/ 0 h 344194"/>
                      <a:gd name="connsiteX6" fmla="*/ 2971510 w 2971510"/>
                      <a:gd name="connsiteY6" fmla="*/ 344194 h 344194"/>
                      <a:gd name="connsiteX7" fmla="*/ 2317778 w 2971510"/>
                      <a:gd name="connsiteY7" fmla="*/ 344194 h 344194"/>
                      <a:gd name="connsiteX8" fmla="*/ 1664046 w 2971510"/>
                      <a:gd name="connsiteY8" fmla="*/ 344194 h 344194"/>
                      <a:gd name="connsiteX9" fmla="*/ 1069744 w 2971510"/>
                      <a:gd name="connsiteY9" fmla="*/ 344194 h 344194"/>
                      <a:gd name="connsiteX10" fmla="*/ 0 w 2971510"/>
                      <a:gd name="connsiteY10" fmla="*/ 344194 h 344194"/>
                      <a:gd name="connsiteX11" fmla="*/ 0 w 2971510"/>
                      <a:gd name="connsiteY11" fmla="*/ 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510" h="344194" fill="none" extrusionOk="0">
                        <a:moveTo>
                          <a:pt x="0" y="0"/>
                        </a:moveTo>
                        <a:cubicBezTo>
                          <a:pt x="213202" y="-32667"/>
                          <a:pt x="288601" y="36457"/>
                          <a:pt x="564587" y="0"/>
                        </a:cubicBezTo>
                        <a:cubicBezTo>
                          <a:pt x="840573" y="-36457"/>
                          <a:pt x="955542" y="5917"/>
                          <a:pt x="1158889" y="0"/>
                        </a:cubicBezTo>
                        <a:cubicBezTo>
                          <a:pt x="1362236" y="-5917"/>
                          <a:pt x="1515584" y="10484"/>
                          <a:pt x="1782906" y="0"/>
                        </a:cubicBezTo>
                        <a:cubicBezTo>
                          <a:pt x="2050228" y="-10484"/>
                          <a:pt x="2186396" y="47152"/>
                          <a:pt x="2406923" y="0"/>
                        </a:cubicBezTo>
                        <a:cubicBezTo>
                          <a:pt x="2627450" y="-47152"/>
                          <a:pt x="2769377" y="12664"/>
                          <a:pt x="2971510" y="0"/>
                        </a:cubicBezTo>
                        <a:cubicBezTo>
                          <a:pt x="3004661" y="136567"/>
                          <a:pt x="2966400" y="209053"/>
                          <a:pt x="2971510" y="344194"/>
                        </a:cubicBezTo>
                        <a:cubicBezTo>
                          <a:pt x="2725843" y="347534"/>
                          <a:pt x="2501540" y="344186"/>
                          <a:pt x="2317778" y="344194"/>
                        </a:cubicBezTo>
                        <a:cubicBezTo>
                          <a:pt x="2134016" y="344202"/>
                          <a:pt x="1902048" y="321228"/>
                          <a:pt x="1664046" y="344194"/>
                        </a:cubicBezTo>
                        <a:cubicBezTo>
                          <a:pt x="1426044" y="367160"/>
                          <a:pt x="1232045" y="317147"/>
                          <a:pt x="1069744" y="344194"/>
                        </a:cubicBezTo>
                        <a:cubicBezTo>
                          <a:pt x="907443" y="371241"/>
                          <a:pt x="284477" y="325392"/>
                          <a:pt x="0" y="344194"/>
                        </a:cubicBezTo>
                        <a:cubicBezTo>
                          <a:pt x="-10816" y="245996"/>
                          <a:pt x="21201" y="160996"/>
                          <a:pt x="0" y="0"/>
                        </a:cubicBezTo>
                        <a:close/>
                      </a:path>
                      <a:path w="2971510" h="344194" stroke="0" extrusionOk="0">
                        <a:moveTo>
                          <a:pt x="0" y="0"/>
                        </a:moveTo>
                        <a:cubicBezTo>
                          <a:pt x="229844" y="-55168"/>
                          <a:pt x="399492" y="12937"/>
                          <a:pt x="564587" y="0"/>
                        </a:cubicBezTo>
                        <a:cubicBezTo>
                          <a:pt x="729682" y="-12937"/>
                          <a:pt x="833288" y="58478"/>
                          <a:pt x="1069744" y="0"/>
                        </a:cubicBezTo>
                        <a:cubicBezTo>
                          <a:pt x="1306200" y="-58478"/>
                          <a:pt x="1586848" y="51697"/>
                          <a:pt x="1723476" y="0"/>
                        </a:cubicBezTo>
                        <a:cubicBezTo>
                          <a:pt x="1860104" y="-51697"/>
                          <a:pt x="2048471" y="52994"/>
                          <a:pt x="2288063" y="0"/>
                        </a:cubicBezTo>
                        <a:cubicBezTo>
                          <a:pt x="2527655" y="-52994"/>
                          <a:pt x="2727473" y="28230"/>
                          <a:pt x="2971510" y="0"/>
                        </a:cubicBezTo>
                        <a:cubicBezTo>
                          <a:pt x="2992805" y="109197"/>
                          <a:pt x="2955454" y="252178"/>
                          <a:pt x="2971510" y="344194"/>
                        </a:cubicBezTo>
                        <a:cubicBezTo>
                          <a:pt x="2786908" y="361268"/>
                          <a:pt x="2659072" y="319615"/>
                          <a:pt x="2377208" y="344194"/>
                        </a:cubicBezTo>
                        <a:cubicBezTo>
                          <a:pt x="2095344" y="368773"/>
                          <a:pt x="2046408" y="275768"/>
                          <a:pt x="1723476" y="344194"/>
                        </a:cubicBezTo>
                        <a:cubicBezTo>
                          <a:pt x="1400544" y="412620"/>
                          <a:pt x="1395833" y="300601"/>
                          <a:pt x="1218319" y="344194"/>
                        </a:cubicBezTo>
                        <a:cubicBezTo>
                          <a:pt x="1040805" y="387787"/>
                          <a:pt x="819108" y="279786"/>
                          <a:pt x="624017" y="344194"/>
                        </a:cubicBezTo>
                        <a:cubicBezTo>
                          <a:pt x="428926" y="408602"/>
                          <a:pt x="308622" y="296624"/>
                          <a:pt x="0" y="344194"/>
                        </a:cubicBezTo>
                        <a:cubicBezTo>
                          <a:pt x="-26560" y="193636"/>
                          <a:pt x="26785" y="133406"/>
                          <a:pt x="0" y="0"/>
                        </a:cubicBezTo>
                        <a:close/>
                      </a:path>
                    </a:pathLst>
                  </a:custGeom>
                  <ask:type>
                    <ask:lineSketchNone/>
                  </ask:type>
                </ask:lineSketchStyleProps>
              </a:ext>
            </a:extLst>
          </a:ln>
        </p:spPr>
        <p:txBody>
          <a:bodyPr wrap="square">
            <a:spAutoFit/>
          </a:bodyPr>
          <a:lstStyle>
            <a:lvl1pPr marL="0" indent="0" algn="l">
              <a:buNone/>
              <a:defRPr sz="1400" b="0">
                <a:solidFill>
                  <a:schemeClr val="accent3"/>
                </a:solidFill>
                <a:latin typeface="+mj-lt"/>
                <a:ea typeface="Open Sans" panose="020B0606030504020204" pitchFamily="34" charset="0"/>
                <a:cs typeface="Open Sans" panose="020B0606030504020204" pitchFamily="34" charset="0"/>
              </a:defRPr>
            </a:lvl1pPr>
          </a:lstStyle>
          <a:p>
            <a:pPr lvl="0"/>
            <a:r>
              <a:rPr lang="de-CH" noProof="0"/>
              <a:t>Position</a:t>
            </a:r>
          </a:p>
        </p:txBody>
      </p:sp>
      <p:sp>
        <p:nvSpPr>
          <p:cNvPr id="74" name="Text Placeholder 7">
            <a:extLst>
              <a:ext uri="{FF2B5EF4-FFF2-40B4-BE49-F238E27FC236}">
                <a16:creationId xmlns:a16="http://schemas.microsoft.com/office/drawing/2014/main" id="{C059EC9C-C698-4737-8AC1-8E1E6296357F}"/>
              </a:ext>
            </a:extLst>
          </p:cNvPr>
          <p:cNvSpPr>
            <a:spLocks noGrp="1"/>
          </p:cNvSpPr>
          <p:nvPr>
            <p:ph type="body" sz="quarter" idx="44" hasCustomPrompt="1"/>
          </p:nvPr>
        </p:nvSpPr>
        <p:spPr>
          <a:xfrm>
            <a:off x="9603739" y="5230062"/>
            <a:ext cx="2061732" cy="310918"/>
          </a:xfrm>
          <a:prstGeom prst="rect">
            <a:avLst/>
          </a:prstGeom>
        </p:spPr>
        <p:txBody>
          <a:bodyPr/>
          <a:lstStyle>
            <a:lvl1pPr marL="0" indent="0" algn="l">
              <a:buNone/>
              <a:defRPr sz="1200" b="0">
                <a:solidFill>
                  <a:schemeClr val="tx1"/>
                </a:solidFill>
                <a:latin typeface="+mj-lt"/>
                <a:ea typeface="Open Sans" panose="020B0606030504020204" pitchFamily="34" charset="0"/>
                <a:cs typeface="Open Sans" panose="020B0606030504020204" pitchFamily="34" charset="0"/>
              </a:defRPr>
            </a:lvl1pPr>
          </a:lstStyle>
          <a:p>
            <a:pPr lvl="0"/>
            <a:r>
              <a:rPr lang="de-CH" noProof="0"/>
              <a:t>Telefon</a:t>
            </a:r>
          </a:p>
        </p:txBody>
      </p:sp>
      <p:sp>
        <p:nvSpPr>
          <p:cNvPr id="36" name="Foliennummernplatzhalter 5">
            <a:extLst>
              <a:ext uri="{FF2B5EF4-FFF2-40B4-BE49-F238E27FC236}">
                <a16:creationId xmlns:a16="http://schemas.microsoft.com/office/drawing/2014/main" id="{F2EFFFDD-4EC4-49B9-BF5F-BE532A0350BC}"/>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pic>
        <p:nvPicPr>
          <p:cNvPr id="37" name="Grafik 36">
            <a:extLst>
              <a:ext uri="{FF2B5EF4-FFF2-40B4-BE49-F238E27FC236}">
                <a16:creationId xmlns:a16="http://schemas.microsoft.com/office/drawing/2014/main" id="{41FFCE43-FD75-4F37-8DF5-ACCBE615970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7891" y="4985190"/>
            <a:ext cx="164644" cy="164644"/>
          </a:xfrm>
          <a:prstGeom prst="rect">
            <a:avLst/>
          </a:prstGeom>
        </p:spPr>
      </p:pic>
      <p:pic>
        <p:nvPicPr>
          <p:cNvPr id="38" name="Grafik 37">
            <a:extLst>
              <a:ext uri="{FF2B5EF4-FFF2-40B4-BE49-F238E27FC236}">
                <a16:creationId xmlns:a16="http://schemas.microsoft.com/office/drawing/2014/main" id="{48BFB96C-80BD-45A9-9C87-79F5DB695C27}"/>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57891" y="5305293"/>
            <a:ext cx="164644" cy="164644"/>
          </a:xfrm>
          <a:prstGeom prst="rect">
            <a:avLst/>
          </a:prstGeom>
        </p:spPr>
      </p:pic>
      <p:pic>
        <p:nvPicPr>
          <p:cNvPr id="39" name="Grafik 38">
            <a:extLst>
              <a:ext uri="{FF2B5EF4-FFF2-40B4-BE49-F238E27FC236}">
                <a16:creationId xmlns:a16="http://schemas.microsoft.com/office/drawing/2014/main" id="{E63BDC5B-BC19-4641-A936-9E948D1490F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625" y="4952203"/>
            <a:ext cx="164644" cy="164644"/>
          </a:xfrm>
          <a:prstGeom prst="rect">
            <a:avLst/>
          </a:prstGeom>
        </p:spPr>
      </p:pic>
      <p:pic>
        <p:nvPicPr>
          <p:cNvPr id="40" name="Grafik 39">
            <a:extLst>
              <a:ext uri="{FF2B5EF4-FFF2-40B4-BE49-F238E27FC236}">
                <a16:creationId xmlns:a16="http://schemas.microsoft.com/office/drawing/2014/main" id="{CF46286E-A570-474C-B0D4-5E58DF8CE4A7}"/>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625" y="5284793"/>
            <a:ext cx="164644" cy="164644"/>
          </a:xfrm>
          <a:prstGeom prst="rect">
            <a:avLst/>
          </a:prstGeom>
        </p:spPr>
      </p:pic>
      <p:pic>
        <p:nvPicPr>
          <p:cNvPr id="41" name="Grafik 40">
            <a:extLst>
              <a:ext uri="{FF2B5EF4-FFF2-40B4-BE49-F238E27FC236}">
                <a16:creationId xmlns:a16="http://schemas.microsoft.com/office/drawing/2014/main" id="{B0A3C5B6-38E9-49E9-9D67-EA48A66E29F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620" y="4985190"/>
            <a:ext cx="164644" cy="164644"/>
          </a:xfrm>
          <a:prstGeom prst="rect">
            <a:avLst/>
          </a:prstGeom>
        </p:spPr>
      </p:pic>
      <p:pic>
        <p:nvPicPr>
          <p:cNvPr id="42" name="Grafik 41">
            <a:extLst>
              <a:ext uri="{FF2B5EF4-FFF2-40B4-BE49-F238E27FC236}">
                <a16:creationId xmlns:a16="http://schemas.microsoft.com/office/drawing/2014/main" id="{D8DB2B6E-BB6B-42E9-8B14-1ADE10270D85}"/>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8208" y="5305293"/>
            <a:ext cx="164644" cy="164644"/>
          </a:xfrm>
          <a:prstGeom prst="rect">
            <a:avLst/>
          </a:prstGeom>
        </p:spPr>
      </p:pic>
      <p:pic>
        <p:nvPicPr>
          <p:cNvPr id="43" name="Grafik 42">
            <a:extLst>
              <a:ext uri="{FF2B5EF4-FFF2-40B4-BE49-F238E27FC236}">
                <a16:creationId xmlns:a16="http://schemas.microsoft.com/office/drawing/2014/main" id="{0C57A4F9-5763-445C-8104-EBCECD069EB6}"/>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9095" y="4948401"/>
            <a:ext cx="164644" cy="164644"/>
          </a:xfrm>
          <a:prstGeom prst="rect">
            <a:avLst/>
          </a:prstGeom>
        </p:spPr>
      </p:pic>
      <p:pic>
        <p:nvPicPr>
          <p:cNvPr id="44" name="Grafik 43">
            <a:extLst>
              <a:ext uri="{FF2B5EF4-FFF2-40B4-BE49-F238E27FC236}">
                <a16:creationId xmlns:a16="http://schemas.microsoft.com/office/drawing/2014/main" id="{4FBC4178-8EEA-4BFB-A089-13335B767978}"/>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3282" y="5280668"/>
            <a:ext cx="164644" cy="164644"/>
          </a:xfrm>
          <a:prstGeom prst="rect">
            <a:avLst/>
          </a:prstGeom>
        </p:spPr>
      </p:pic>
    </p:spTree>
    <p:extLst>
      <p:ext uri="{BB962C8B-B14F-4D97-AF65-F5344CB8AC3E}">
        <p14:creationId xmlns:p14="http://schemas.microsoft.com/office/powerpoint/2010/main" val="504667884"/>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B3FA368B-B059-4716-A6DD-42C72464920A}"/>
              </a:ext>
            </a:extLst>
          </p:cNvPr>
          <p:cNvSpPr/>
          <p:nvPr userDrawn="1"/>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 name="Titel 1">
            <a:extLst>
              <a:ext uri="{FF2B5EF4-FFF2-40B4-BE49-F238E27FC236}">
                <a16:creationId xmlns:a16="http://schemas.microsoft.com/office/drawing/2014/main" id="{FEBA1CE2-D78D-46D2-BEF6-194C2635E820}"/>
              </a:ext>
            </a:extLst>
          </p:cNvPr>
          <p:cNvSpPr>
            <a:spLocks noGrp="1"/>
          </p:cNvSpPr>
          <p:nvPr>
            <p:ph type="title" hasCustomPrompt="1"/>
          </p:nvPr>
        </p:nvSpPr>
        <p:spPr/>
        <p:txBody>
          <a:bodyPr/>
          <a:lstStyle>
            <a:lvl1pPr>
              <a:defRPr/>
            </a:lvl1pPr>
          </a:lstStyle>
          <a:p>
            <a:r>
              <a:rPr lang="de-CH" noProof="0"/>
              <a:t>Überschrift durch Klicken hinzufügen</a:t>
            </a:r>
          </a:p>
        </p:txBody>
      </p:sp>
      <p:sp>
        <p:nvSpPr>
          <p:cNvPr id="6" name="Shape 5">
            <a:extLst>
              <a:ext uri="{FF2B5EF4-FFF2-40B4-BE49-F238E27FC236}">
                <a16:creationId xmlns:a16="http://schemas.microsoft.com/office/drawing/2014/main" id="{3EC1CC6A-CBC2-4826-B788-4A93CC1FED09}"/>
              </a:ext>
            </a:extLst>
          </p:cNvPr>
          <p:cNvSpPr/>
          <p:nvPr userDrawn="1"/>
        </p:nvSpPr>
        <p:spPr>
          <a:xfrm>
            <a:off x="392965" y="6515348"/>
            <a:ext cx="771045" cy="17440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r>
              <a:rPr lang="de-CH" sz="800" b="0" noProof="0">
                <a:solidFill>
                  <a:srgbClr val="53585F"/>
                </a:solidFill>
                <a:latin typeface="+mj-lt"/>
                <a:ea typeface="Open Sans" panose="020B0606030504020204" pitchFamily="34" charset="0"/>
                <a:cs typeface="Open Sans" panose="020B0606030504020204" pitchFamily="34" charset="0"/>
              </a:rPr>
              <a:t>www.allgeier.ch</a:t>
            </a:r>
          </a:p>
        </p:txBody>
      </p:sp>
      <p:pic>
        <p:nvPicPr>
          <p:cNvPr id="7" name="Picture 2">
            <a:extLst>
              <a:ext uri="{FF2B5EF4-FFF2-40B4-BE49-F238E27FC236}">
                <a16:creationId xmlns:a16="http://schemas.microsoft.com/office/drawing/2014/main" id="{E6D024C9-3663-4766-98F0-AD6715C6F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021" y="211502"/>
            <a:ext cx="1496463" cy="437608"/>
          </a:xfrm>
          <a:prstGeom prst="rect">
            <a:avLst/>
          </a:prstGeom>
        </p:spPr>
      </p:pic>
      <p:cxnSp>
        <p:nvCxnSpPr>
          <p:cNvPr id="8" name="Straight Connector 13">
            <a:extLst>
              <a:ext uri="{FF2B5EF4-FFF2-40B4-BE49-F238E27FC236}">
                <a16:creationId xmlns:a16="http://schemas.microsoft.com/office/drawing/2014/main" id="{99861835-A5ED-4BE2-8609-8EDB396A9534}"/>
              </a:ext>
            </a:extLst>
          </p:cNvPr>
          <p:cNvCxnSpPr>
            <a:cxnSpLocks/>
          </p:cNvCxnSpPr>
          <p:nvPr userDrawn="1"/>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9" name="Shape 5">
            <a:extLst>
              <a:ext uri="{FF2B5EF4-FFF2-40B4-BE49-F238E27FC236}">
                <a16:creationId xmlns:a16="http://schemas.microsoft.com/office/drawing/2014/main" id="{564FC2FE-A590-4C1D-9435-30602757117A}"/>
              </a:ext>
            </a:extLst>
          </p:cNvPr>
          <p:cNvSpPr/>
          <p:nvPr userDrawn="1"/>
        </p:nvSpPr>
        <p:spPr>
          <a:xfrm>
            <a:off x="9408695" y="385832"/>
            <a:ext cx="2393575" cy="20518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11" name="Textplatzhalter 10">
            <a:extLst>
              <a:ext uri="{FF2B5EF4-FFF2-40B4-BE49-F238E27FC236}">
                <a16:creationId xmlns:a16="http://schemas.microsoft.com/office/drawing/2014/main" id="{D864B63B-C2EB-478F-AC23-1DF9CF1E0444}"/>
              </a:ext>
            </a:extLst>
          </p:cNvPr>
          <p:cNvSpPr>
            <a:spLocks noGrp="1"/>
          </p:cNvSpPr>
          <p:nvPr>
            <p:ph type="body" sz="quarter" idx="13" hasCustomPrompt="1"/>
          </p:nvPr>
        </p:nvSpPr>
        <p:spPr>
          <a:xfrm>
            <a:off x="407988" y="3176588"/>
            <a:ext cx="11395075" cy="2952750"/>
          </a:xfrm>
        </p:spPr>
        <p:txBody>
          <a:bodyPr/>
          <a:lstStyle>
            <a:lvl1pPr>
              <a:defRPr/>
            </a:lvl1pPr>
          </a:lstStyle>
          <a:p>
            <a:pPr lvl="0"/>
            <a:r>
              <a:rPr lang="de-CH" noProof="0"/>
              <a:t>Lorem ipsum dolor sit amet, consectetuer adipiscing elit. Aenean commodo ligula eget dolor. </a:t>
            </a:r>
          </a:p>
          <a:p>
            <a:pPr lvl="0"/>
            <a:r>
              <a:rPr lang="de-CH" noProof="0"/>
              <a:t>Lorem ipsum dolor sit amet, consectetuer adipiscing elit. Aenean commodo ligula eget dolor.</a:t>
            </a:r>
          </a:p>
          <a:p>
            <a:pPr lvl="0"/>
            <a:r>
              <a:rPr lang="de-CH" noProof="0"/>
              <a:t>Lorem ipsum dolor sit amet, consectetuer adipiscing elit. Aenean commodo ligula eget dolor.</a:t>
            </a:r>
          </a:p>
        </p:txBody>
      </p:sp>
      <p:sp>
        <p:nvSpPr>
          <p:cNvPr id="12" name="Foliennummernplatzhalter 5">
            <a:extLst>
              <a:ext uri="{FF2B5EF4-FFF2-40B4-BE49-F238E27FC236}">
                <a16:creationId xmlns:a16="http://schemas.microsoft.com/office/drawing/2014/main" id="{12F1DA71-404D-4545-A67B-DF41A394255B}"/>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24459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dunkel">
    <p:bg>
      <p:bgPr>
        <a:gradFill>
          <a:gsLst>
            <a:gs pos="0">
              <a:srgbClr val="0064FA"/>
            </a:gs>
            <a:gs pos="93000">
              <a:srgbClr val="010172"/>
            </a:gs>
          </a:gsLst>
          <a:lin ang="13522958" scaled="0"/>
        </a:gradFill>
        <a:effectLst/>
      </p:bgPr>
    </p:bg>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D1016F2C-F1B1-47F3-A826-8BA0D94569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25569" y="0"/>
            <a:ext cx="7266432" cy="6858000"/>
          </a:xfrm>
          <a:prstGeom prst="rect">
            <a:avLst/>
          </a:prstGeom>
        </p:spPr>
      </p:pic>
      <p:sp>
        <p:nvSpPr>
          <p:cNvPr id="2" name="Titel 1">
            <a:extLst>
              <a:ext uri="{FF2B5EF4-FFF2-40B4-BE49-F238E27FC236}">
                <a16:creationId xmlns:a16="http://schemas.microsoft.com/office/drawing/2014/main" id="{A2EE3488-1EC3-460F-9749-ECE5948D9813}"/>
              </a:ext>
            </a:extLst>
          </p:cNvPr>
          <p:cNvSpPr>
            <a:spLocks noGrp="1"/>
          </p:cNvSpPr>
          <p:nvPr>
            <p:ph type="title" hasCustomPrompt="1"/>
          </p:nvPr>
        </p:nvSpPr>
        <p:spPr>
          <a:xfrm>
            <a:off x="737190" y="4012028"/>
            <a:ext cx="5763951" cy="1495645"/>
          </a:xfrm>
        </p:spPr>
        <p:txBody>
          <a:bodyPr/>
          <a:lstStyle>
            <a:lvl1pPr>
              <a:defRPr>
                <a:solidFill>
                  <a:schemeClr val="bg1"/>
                </a:solidFill>
              </a:defRPr>
            </a:lvl1pPr>
          </a:lstStyle>
          <a:p>
            <a:r>
              <a:rPr lang="de-CH" noProof="0"/>
              <a:t>Titel durch Klicken hinzufügen</a:t>
            </a:r>
          </a:p>
        </p:txBody>
      </p:sp>
      <p:pic>
        <p:nvPicPr>
          <p:cNvPr id="4" name="Picture 9">
            <a:extLst>
              <a:ext uri="{FF2B5EF4-FFF2-40B4-BE49-F238E27FC236}">
                <a16:creationId xmlns:a16="http://schemas.microsoft.com/office/drawing/2014/main" id="{E118E7FC-53DA-4F9C-99F9-39F69713DE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
        <p:nvSpPr>
          <p:cNvPr id="6" name="Textplatzhalter 8">
            <a:extLst>
              <a:ext uri="{FF2B5EF4-FFF2-40B4-BE49-F238E27FC236}">
                <a16:creationId xmlns:a16="http://schemas.microsoft.com/office/drawing/2014/main" id="{100EC333-A32A-4FC0-A9A3-199A130C68B7}"/>
              </a:ext>
            </a:extLst>
          </p:cNvPr>
          <p:cNvSpPr>
            <a:spLocks noGrp="1"/>
          </p:cNvSpPr>
          <p:nvPr>
            <p:ph type="body" sz="quarter" idx="11" hasCustomPrompt="1"/>
          </p:nvPr>
        </p:nvSpPr>
        <p:spPr>
          <a:xfrm>
            <a:off x="730102" y="3586722"/>
            <a:ext cx="5771039" cy="375683"/>
          </a:xfrm>
        </p:spPr>
        <p:txBody>
          <a:bodyPr/>
          <a:lstStyle>
            <a:lvl1pPr marL="0" indent="0">
              <a:buNone/>
              <a:defRPr sz="1400">
                <a:solidFill>
                  <a:schemeClr val="bg1"/>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Untertitel der Präsentation durch Klicken hinzufügen.</a:t>
            </a:r>
          </a:p>
        </p:txBody>
      </p:sp>
      <p:sp>
        <p:nvSpPr>
          <p:cNvPr id="7" name="Textplatzhalter 8">
            <a:extLst>
              <a:ext uri="{FF2B5EF4-FFF2-40B4-BE49-F238E27FC236}">
                <a16:creationId xmlns:a16="http://schemas.microsoft.com/office/drawing/2014/main" id="{F48AB105-90D5-43B1-B409-12B085A1D72A}"/>
              </a:ext>
            </a:extLst>
          </p:cNvPr>
          <p:cNvSpPr>
            <a:spLocks noGrp="1"/>
          </p:cNvSpPr>
          <p:nvPr>
            <p:ph type="body" sz="quarter" idx="12" hasCustomPrompt="1"/>
          </p:nvPr>
        </p:nvSpPr>
        <p:spPr>
          <a:xfrm>
            <a:off x="737190" y="5831623"/>
            <a:ext cx="5771039" cy="375683"/>
          </a:xfrm>
        </p:spPr>
        <p:txBody>
          <a:bodyPr anchor="b"/>
          <a:lstStyle>
            <a:lvl1pPr marL="0" indent="0">
              <a:buNone/>
              <a:defRPr sz="1400">
                <a:solidFill>
                  <a:schemeClr val="bg1"/>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Datum durch Klicken hinzufügen</a:t>
            </a:r>
          </a:p>
        </p:txBody>
      </p:sp>
      <p:pic>
        <p:nvPicPr>
          <p:cNvPr id="8" name="Picture 10">
            <a:extLst>
              <a:ext uri="{FF2B5EF4-FFF2-40B4-BE49-F238E27FC236}">
                <a16:creationId xmlns:a16="http://schemas.microsoft.com/office/drawing/2014/main" id="{4EDB65B1-0371-4DFD-99B4-071C2B1F90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925569" y="0"/>
            <a:ext cx="7266432" cy="6858000"/>
          </a:xfrm>
          <a:prstGeom prst="rect">
            <a:avLst/>
          </a:prstGeom>
        </p:spPr>
      </p:pic>
      <p:pic>
        <p:nvPicPr>
          <p:cNvPr id="9" name="Picture 9">
            <a:extLst>
              <a:ext uri="{FF2B5EF4-FFF2-40B4-BE49-F238E27FC236}">
                <a16:creationId xmlns:a16="http://schemas.microsoft.com/office/drawing/2014/main" id="{8601B130-E1DC-4EFB-98D4-16522BB565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Tree>
    <p:extLst>
      <p:ext uri="{BB962C8B-B14F-4D97-AF65-F5344CB8AC3E}">
        <p14:creationId xmlns:p14="http://schemas.microsoft.com/office/powerpoint/2010/main" val="246331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dunken 2">
    <p:bg>
      <p:bgPr>
        <a:solidFill>
          <a:srgbClr val="010172"/>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7864493F-A43C-4AA8-B0B3-C5EC6242A7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395" r="3979" b="19873"/>
          <a:stretch/>
        </p:blipFill>
        <p:spPr>
          <a:xfrm>
            <a:off x="2139237" y="0"/>
            <a:ext cx="10052763" cy="6858000"/>
          </a:xfrm>
          <a:prstGeom prst="rect">
            <a:avLst/>
          </a:prstGeom>
        </p:spPr>
      </p:pic>
      <p:sp>
        <p:nvSpPr>
          <p:cNvPr id="2" name="Titel 1">
            <a:extLst>
              <a:ext uri="{FF2B5EF4-FFF2-40B4-BE49-F238E27FC236}">
                <a16:creationId xmlns:a16="http://schemas.microsoft.com/office/drawing/2014/main" id="{ED6C2D4E-2973-4F1C-87C6-398379C38985}"/>
              </a:ext>
            </a:extLst>
          </p:cNvPr>
          <p:cNvSpPr>
            <a:spLocks noGrp="1"/>
          </p:cNvSpPr>
          <p:nvPr>
            <p:ph type="title" hasCustomPrompt="1"/>
          </p:nvPr>
        </p:nvSpPr>
        <p:spPr>
          <a:xfrm>
            <a:off x="5719763" y="1849149"/>
            <a:ext cx="3960000" cy="1786269"/>
          </a:xfrm>
        </p:spPr>
        <p:txBody>
          <a:bodyPr/>
          <a:lstStyle>
            <a:lvl1pPr>
              <a:defRPr>
                <a:solidFill>
                  <a:schemeClr val="bg1"/>
                </a:solidFill>
              </a:defRPr>
            </a:lvl1pPr>
          </a:lstStyle>
          <a:p>
            <a:r>
              <a:rPr lang="de-CH" noProof="0"/>
              <a:t>Titel durch Klicken hinzufügen</a:t>
            </a:r>
          </a:p>
        </p:txBody>
      </p:sp>
      <p:pic>
        <p:nvPicPr>
          <p:cNvPr id="5" name="Picture 7">
            <a:extLst>
              <a:ext uri="{FF2B5EF4-FFF2-40B4-BE49-F238E27FC236}">
                <a16:creationId xmlns:a16="http://schemas.microsoft.com/office/drawing/2014/main" id="{24BA09CB-2AAA-42E9-9752-9BECCB4956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
        <p:nvSpPr>
          <p:cNvPr id="7" name="Textplatzhalter 6">
            <a:extLst>
              <a:ext uri="{FF2B5EF4-FFF2-40B4-BE49-F238E27FC236}">
                <a16:creationId xmlns:a16="http://schemas.microsoft.com/office/drawing/2014/main" id="{D2607734-80AF-4A94-B1B7-3D747942CEA9}"/>
              </a:ext>
            </a:extLst>
          </p:cNvPr>
          <p:cNvSpPr>
            <a:spLocks noGrp="1"/>
          </p:cNvSpPr>
          <p:nvPr>
            <p:ph type="body" sz="quarter" idx="10" hasCustomPrompt="1"/>
          </p:nvPr>
        </p:nvSpPr>
        <p:spPr>
          <a:xfrm>
            <a:off x="5719763" y="4373271"/>
            <a:ext cx="3990975" cy="262528"/>
          </a:xfrm>
        </p:spPr>
        <p:txBody>
          <a:bodyPr/>
          <a:lstStyle>
            <a:lvl1pPr marL="0" indent="0">
              <a:buNone/>
              <a:defRPr sz="1200">
                <a:solidFill>
                  <a:schemeClr val="accent4"/>
                </a:solidFill>
              </a:defRPr>
            </a:lvl1pPr>
            <a:lvl2pPr marL="361950" indent="0">
              <a:buNone/>
              <a:defRPr/>
            </a:lvl2pPr>
          </a:lstStyle>
          <a:p>
            <a:r>
              <a:rPr lang="de-CH" noProof="0"/>
              <a:t>Name und Datum des Meetings eintragen</a:t>
            </a:r>
          </a:p>
        </p:txBody>
      </p:sp>
      <p:sp>
        <p:nvSpPr>
          <p:cNvPr id="9" name="Textplatzhalter 8">
            <a:extLst>
              <a:ext uri="{FF2B5EF4-FFF2-40B4-BE49-F238E27FC236}">
                <a16:creationId xmlns:a16="http://schemas.microsoft.com/office/drawing/2014/main" id="{18DFAEB4-85B3-4972-BAD8-3D51003DDA63}"/>
              </a:ext>
            </a:extLst>
          </p:cNvPr>
          <p:cNvSpPr>
            <a:spLocks noGrp="1"/>
          </p:cNvSpPr>
          <p:nvPr>
            <p:ph type="body" sz="quarter" idx="11" hasCustomPrompt="1"/>
          </p:nvPr>
        </p:nvSpPr>
        <p:spPr>
          <a:xfrm>
            <a:off x="5719763" y="4770475"/>
            <a:ext cx="3990975" cy="1358864"/>
          </a:xfrm>
        </p:spPr>
        <p:txBody>
          <a:bodyPr/>
          <a:lstStyle>
            <a:lvl1pPr marL="0" indent="0">
              <a:buNone/>
              <a:defRPr sz="1400">
                <a:solidFill>
                  <a:schemeClr val="bg1"/>
                </a:solidFill>
              </a:defRPr>
            </a:lvl1pPr>
            <a:lvl2pPr marL="361950" indent="0">
              <a:buNone/>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de-CH" noProof="0"/>
              <a:t>Untertitel der Präsentation durch Klicken hinzufügen.</a:t>
            </a:r>
          </a:p>
        </p:txBody>
      </p:sp>
      <p:pic>
        <p:nvPicPr>
          <p:cNvPr id="8" name="Picture 6">
            <a:extLst>
              <a:ext uri="{FF2B5EF4-FFF2-40B4-BE49-F238E27FC236}">
                <a16:creationId xmlns:a16="http://schemas.microsoft.com/office/drawing/2014/main" id="{DAE4A0EA-791D-493A-8AB7-3ABCFAD579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395" r="3979" b="19873"/>
          <a:stretch/>
        </p:blipFill>
        <p:spPr>
          <a:xfrm>
            <a:off x="2139237" y="0"/>
            <a:ext cx="10052763" cy="6858000"/>
          </a:xfrm>
          <a:prstGeom prst="rect">
            <a:avLst/>
          </a:prstGeom>
        </p:spPr>
      </p:pic>
      <p:pic>
        <p:nvPicPr>
          <p:cNvPr id="10" name="Picture 7">
            <a:extLst>
              <a:ext uri="{FF2B5EF4-FFF2-40B4-BE49-F238E27FC236}">
                <a16:creationId xmlns:a16="http://schemas.microsoft.com/office/drawing/2014/main" id="{1F25CB70-C48E-42D5-991E-F2238E7264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360738"/>
            <a:ext cx="2594114" cy="757932"/>
          </a:xfrm>
          <a:prstGeom prst="rect">
            <a:avLst/>
          </a:prstGeom>
        </p:spPr>
      </p:pic>
    </p:spTree>
    <p:extLst>
      <p:ext uri="{BB962C8B-B14F-4D97-AF65-F5344CB8AC3E}">
        <p14:creationId xmlns:p14="http://schemas.microsoft.com/office/powerpoint/2010/main" val="2102902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3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45272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3113965"/>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7" y="4777144"/>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3" name="Textplatzhalter 2">
            <a:extLst>
              <a:ext uri="{FF2B5EF4-FFF2-40B4-BE49-F238E27FC236}">
                <a16:creationId xmlns:a16="http://schemas.microsoft.com/office/drawing/2014/main" id="{C736AFED-6F2F-4B1B-B4E0-AFE0C68BE53F}"/>
              </a:ext>
            </a:extLst>
          </p:cNvPr>
          <p:cNvSpPr>
            <a:spLocks noGrp="1"/>
          </p:cNvSpPr>
          <p:nvPr>
            <p:ph type="body" sz="quarter" idx="28" hasCustomPrompt="1"/>
          </p:nvPr>
        </p:nvSpPr>
        <p:spPr>
          <a:xfrm>
            <a:off x="6623950" y="1833032"/>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4" name="Textplatzhalter 2">
            <a:extLst>
              <a:ext uri="{FF2B5EF4-FFF2-40B4-BE49-F238E27FC236}">
                <a16:creationId xmlns:a16="http://schemas.microsoft.com/office/drawing/2014/main" id="{ABEDBCAC-6010-451D-960C-06FD2F7577C6}"/>
              </a:ext>
            </a:extLst>
          </p:cNvPr>
          <p:cNvSpPr>
            <a:spLocks noGrp="1"/>
          </p:cNvSpPr>
          <p:nvPr>
            <p:ph type="body" sz="quarter" idx="29" hasCustomPrompt="1"/>
          </p:nvPr>
        </p:nvSpPr>
        <p:spPr>
          <a:xfrm>
            <a:off x="6619877" y="3488747"/>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5" name="Textplatzhalter 2">
            <a:extLst>
              <a:ext uri="{FF2B5EF4-FFF2-40B4-BE49-F238E27FC236}">
                <a16:creationId xmlns:a16="http://schemas.microsoft.com/office/drawing/2014/main" id="{F3501B64-0407-4844-970C-5FA4B6ED3755}"/>
              </a:ext>
            </a:extLst>
          </p:cNvPr>
          <p:cNvSpPr>
            <a:spLocks noGrp="1"/>
          </p:cNvSpPr>
          <p:nvPr>
            <p:ph type="body" sz="quarter" idx="30" hasCustomPrompt="1"/>
          </p:nvPr>
        </p:nvSpPr>
        <p:spPr>
          <a:xfrm>
            <a:off x="6619877" y="5161032"/>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7" name="Foliennummernplatzhalter 5">
            <a:extLst>
              <a:ext uri="{FF2B5EF4-FFF2-40B4-BE49-F238E27FC236}">
                <a16:creationId xmlns:a16="http://schemas.microsoft.com/office/drawing/2014/main" id="{BE66F2BD-0A5A-4F89-B6D7-0929518C9C0A}"/>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54420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4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45272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273335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4" y="401765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8" name="Textplatzhalter 10">
            <a:extLst>
              <a:ext uri="{FF2B5EF4-FFF2-40B4-BE49-F238E27FC236}">
                <a16:creationId xmlns:a16="http://schemas.microsoft.com/office/drawing/2014/main" id="{6019B2B7-0D60-40FF-B5B8-215FB75A270A}"/>
              </a:ext>
            </a:extLst>
          </p:cNvPr>
          <p:cNvSpPr>
            <a:spLocks noGrp="1"/>
          </p:cNvSpPr>
          <p:nvPr>
            <p:ph type="body" sz="quarter" idx="24" hasCustomPrompt="1"/>
          </p:nvPr>
        </p:nvSpPr>
        <p:spPr>
          <a:xfrm>
            <a:off x="6619875" y="530195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5" name="Textplatzhalter 2">
            <a:extLst>
              <a:ext uri="{FF2B5EF4-FFF2-40B4-BE49-F238E27FC236}">
                <a16:creationId xmlns:a16="http://schemas.microsoft.com/office/drawing/2014/main" id="{12B55016-F929-4E1A-BCFB-472877F3CFB6}"/>
              </a:ext>
            </a:extLst>
          </p:cNvPr>
          <p:cNvSpPr>
            <a:spLocks noGrp="1"/>
          </p:cNvSpPr>
          <p:nvPr>
            <p:ph type="body" sz="quarter" idx="28" hasCustomPrompt="1"/>
          </p:nvPr>
        </p:nvSpPr>
        <p:spPr>
          <a:xfrm>
            <a:off x="6619876" y="1833766"/>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6" name="Textplatzhalter 2">
            <a:extLst>
              <a:ext uri="{FF2B5EF4-FFF2-40B4-BE49-F238E27FC236}">
                <a16:creationId xmlns:a16="http://schemas.microsoft.com/office/drawing/2014/main" id="{C21CF236-2A5A-464D-9BC1-291417EC6025}"/>
              </a:ext>
            </a:extLst>
          </p:cNvPr>
          <p:cNvSpPr>
            <a:spLocks noGrp="1"/>
          </p:cNvSpPr>
          <p:nvPr>
            <p:ph type="body" sz="quarter" idx="29" hasCustomPrompt="1"/>
          </p:nvPr>
        </p:nvSpPr>
        <p:spPr>
          <a:xfrm>
            <a:off x="6619876" y="3118562"/>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17" name="Textplatzhalter 2">
            <a:extLst>
              <a:ext uri="{FF2B5EF4-FFF2-40B4-BE49-F238E27FC236}">
                <a16:creationId xmlns:a16="http://schemas.microsoft.com/office/drawing/2014/main" id="{E28398B7-0A99-452E-B0C3-16B5FCD04386}"/>
              </a:ext>
            </a:extLst>
          </p:cNvPr>
          <p:cNvSpPr>
            <a:spLocks noGrp="1"/>
          </p:cNvSpPr>
          <p:nvPr>
            <p:ph type="body" sz="quarter" idx="30" hasCustomPrompt="1"/>
          </p:nvPr>
        </p:nvSpPr>
        <p:spPr>
          <a:xfrm>
            <a:off x="6619876" y="4403358"/>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21" name="Textplatzhalter 2">
            <a:extLst>
              <a:ext uri="{FF2B5EF4-FFF2-40B4-BE49-F238E27FC236}">
                <a16:creationId xmlns:a16="http://schemas.microsoft.com/office/drawing/2014/main" id="{A7D0F3E1-923A-4AFB-B318-C785AD275836}"/>
              </a:ext>
            </a:extLst>
          </p:cNvPr>
          <p:cNvSpPr>
            <a:spLocks noGrp="1"/>
          </p:cNvSpPr>
          <p:nvPr>
            <p:ph type="body" sz="quarter" idx="31" hasCustomPrompt="1"/>
          </p:nvPr>
        </p:nvSpPr>
        <p:spPr>
          <a:xfrm>
            <a:off x="6619876" y="5688154"/>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25" name="Foliennummernplatzhalter 5">
            <a:extLst>
              <a:ext uri="{FF2B5EF4-FFF2-40B4-BE49-F238E27FC236}">
                <a16:creationId xmlns:a16="http://schemas.microsoft.com/office/drawing/2014/main" id="{05143437-7870-4325-828F-B123CE501C00}"/>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39090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5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32451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2310273"/>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7" y="329350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8" name="Textplatzhalter 10">
            <a:extLst>
              <a:ext uri="{FF2B5EF4-FFF2-40B4-BE49-F238E27FC236}">
                <a16:creationId xmlns:a16="http://schemas.microsoft.com/office/drawing/2014/main" id="{6019B2B7-0D60-40FF-B5B8-215FB75A270A}"/>
              </a:ext>
            </a:extLst>
          </p:cNvPr>
          <p:cNvSpPr>
            <a:spLocks noGrp="1"/>
          </p:cNvSpPr>
          <p:nvPr>
            <p:ph type="body" sz="quarter" idx="24" hasCustomPrompt="1"/>
          </p:nvPr>
        </p:nvSpPr>
        <p:spPr>
          <a:xfrm>
            <a:off x="6619878" y="4276743"/>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30" name="Textplatzhalter 10">
            <a:extLst>
              <a:ext uri="{FF2B5EF4-FFF2-40B4-BE49-F238E27FC236}">
                <a16:creationId xmlns:a16="http://schemas.microsoft.com/office/drawing/2014/main" id="{F0AB6FE5-CB19-4A08-8E65-177A91734015}"/>
              </a:ext>
            </a:extLst>
          </p:cNvPr>
          <p:cNvSpPr>
            <a:spLocks noGrp="1"/>
          </p:cNvSpPr>
          <p:nvPr>
            <p:ph type="body" sz="quarter" idx="26" hasCustomPrompt="1"/>
          </p:nvPr>
        </p:nvSpPr>
        <p:spPr>
          <a:xfrm>
            <a:off x="6619879" y="525997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3" name="Textplatzhalter 2">
            <a:extLst>
              <a:ext uri="{FF2B5EF4-FFF2-40B4-BE49-F238E27FC236}">
                <a16:creationId xmlns:a16="http://schemas.microsoft.com/office/drawing/2014/main" id="{1D04E711-DCCA-49AF-ABEC-83FD3C91B43A}"/>
              </a:ext>
            </a:extLst>
          </p:cNvPr>
          <p:cNvSpPr>
            <a:spLocks noGrp="1"/>
          </p:cNvSpPr>
          <p:nvPr>
            <p:ph type="body" sz="quarter" idx="28" hasCustomPrompt="1"/>
          </p:nvPr>
        </p:nvSpPr>
        <p:spPr>
          <a:xfrm>
            <a:off x="6619875" y="1704975"/>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37" name="Textplatzhalter 2">
            <a:extLst>
              <a:ext uri="{FF2B5EF4-FFF2-40B4-BE49-F238E27FC236}">
                <a16:creationId xmlns:a16="http://schemas.microsoft.com/office/drawing/2014/main" id="{86A11339-223B-4BBE-AA0D-2AB3DE6332FF}"/>
              </a:ext>
            </a:extLst>
          </p:cNvPr>
          <p:cNvSpPr>
            <a:spLocks noGrp="1"/>
          </p:cNvSpPr>
          <p:nvPr>
            <p:ph type="body" sz="quarter" idx="29" hasCustomPrompt="1"/>
          </p:nvPr>
        </p:nvSpPr>
        <p:spPr>
          <a:xfrm>
            <a:off x="6619879" y="2678906"/>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38" name="Textplatzhalter 2">
            <a:extLst>
              <a:ext uri="{FF2B5EF4-FFF2-40B4-BE49-F238E27FC236}">
                <a16:creationId xmlns:a16="http://schemas.microsoft.com/office/drawing/2014/main" id="{084BFBBC-0A5A-452A-8450-9744DDE5FCBD}"/>
              </a:ext>
            </a:extLst>
          </p:cNvPr>
          <p:cNvSpPr>
            <a:spLocks noGrp="1"/>
          </p:cNvSpPr>
          <p:nvPr>
            <p:ph type="body" sz="quarter" idx="30" hasCustomPrompt="1"/>
          </p:nvPr>
        </p:nvSpPr>
        <p:spPr>
          <a:xfrm>
            <a:off x="6619879" y="3649998"/>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39" name="Textplatzhalter 2">
            <a:extLst>
              <a:ext uri="{FF2B5EF4-FFF2-40B4-BE49-F238E27FC236}">
                <a16:creationId xmlns:a16="http://schemas.microsoft.com/office/drawing/2014/main" id="{CC7E9CC5-BA06-4389-A731-A5856F661E02}"/>
              </a:ext>
            </a:extLst>
          </p:cNvPr>
          <p:cNvSpPr>
            <a:spLocks noGrp="1"/>
          </p:cNvSpPr>
          <p:nvPr>
            <p:ph type="body" sz="quarter" idx="31" hasCustomPrompt="1"/>
          </p:nvPr>
        </p:nvSpPr>
        <p:spPr>
          <a:xfrm>
            <a:off x="6619879" y="4653465"/>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40" name="Textplatzhalter 2">
            <a:extLst>
              <a:ext uri="{FF2B5EF4-FFF2-40B4-BE49-F238E27FC236}">
                <a16:creationId xmlns:a16="http://schemas.microsoft.com/office/drawing/2014/main" id="{470E7E28-EA6A-4E73-A991-C9BCB67238C2}"/>
              </a:ext>
            </a:extLst>
          </p:cNvPr>
          <p:cNvSpPr>
            <a:spLocks noGrp="1"/>
          </p:cNvSpPr>
          <p:nvPr>
            <p:ph type="body" sz="quarter" idx="32" hasCustomPrompt="1"/>
          </p:nvPr>
        </p:nvSpPr>
        <p:spPr>
          <a:xfrm>
            <a:off x="6619879" y="5636700"/>
            <a:ext cx="5091113" cy="420688"/>
          </a:xfrm>
        </p:spPr>
        <p:txBody>
          <a:bodyPr/>
          <a:lstStyle>
            <a:lvl1pPr marL="0" indent="0">
              <a:buNone/>
              <a:defRPr sz="1200">
                <a:solidFill>
                  <a:schemeClr val="tx1"/>
                </a:solidFill>
              </a:defRPr>
            </a:lvl1pPr>
            <a:lvl2pPr marL="0" indent="0">
              <a:buNone/>
              <a:defRPr sz="1200">
                <a:solidFill>
                  <a:schemeClr val="tx1"/>
                </a:solidFill>
              </a:defRPr>
            </a:lvl2pPr>
            <a:lvl3pPr marL="346075" indent="0">
              <a:buNone/>
              <a:defRPr sz="1200">
                <a:solidFill>
                  <a:schemeClr val="tx1"/>
                </a:solidFill>
              </a:defRPr>
            </a:lvl3pPr>
            <a:lvl4pPr marL="696913" indent="0">
              <a:buNone/>
              <a:defRPr sz="1200">
                <a:solidFill>
                  <a:schemeClr val="tx1"/>
                </a:solidFill>
              </a:defRPr>
            </a:lvl4pPr>
            <a:lvl5pPr marL="969963" indent="0">
              <a:buNone/>
              <a:defRPr sz="1200">
                <a:solidFill>
                  <a:schemeClr val="tx1"/>
                </a:solidFill>
              </a:defRPr>
            </a:lvl5pPr>
          </a:lstStyle>
          <a:p>
            <a:pPr lvl="0"/>
            <a:r>
              <a:rPr lang="de-CH" noProof="0"/>
              <a:t>Bei Bedarf Kurzbeschreibung ergänzen</a:t>
            </a:r>
          </a:p>
        </p:txBody>
      </p:sp>
      <p:sp>
        <p:nvSpPr>
          <p:cNvPr id="21" name="Foliennummernplatzhalter 5">
            <a:extLst>
              <a:ext uri="{FF2B5EF4-FFF2-40B4-BE49-F238E27FC236}">
                <a16:creationId xmlns:a16="http://schemas.microsoft.com/office/drawing/2014/main" id="{84BE5C9B-4213-4A6E-A701-1DA2292D0B99}"/>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294600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6 Themen">
    <p:spTree>
      <p:nvGrpSpPr>
        <p:cNvPr id="1" name=""/>
        <p:cNvGrpSpPr/>
        <p:nvPr/>
      </p:nvGrpSpPr>
      <p:grpSpPr>
        <a:xfrm>
          <a:off x="0" y="0"/>
          <a:ext cx="0" cy="0"/>
          <a:chOff x="0" y="0"/>
          <a:chExt cx="0" cy="0"/>
        </a:xfrm>
      </p:grpSpPr>
      <p:cxnSp>
        <p:nvCxnSpPr>
          <p:cNvPr id="22" name="Straight Connector 13">
            <a:extLst>
              <a:ext uri="{FF2B5EF4-FFF2-40B4-BE49-F238E27FC236}">
                <a16:creationId xmlns:a16="http://schemas.microsoft.com/office/drawing/2014/main" id="{B665962A-381B-4841-9603-B9F85A118CFB}"/>
              </a:ext>
            </a:extLst>
          </p:cNvPr>
          <p:cNvCxnSpPr>
            <a:cxnSpLocks/>
          </p:cNvCxnSpPr>
          <p:nvPr/>
        </p:nvCxnSpPr>
        <p:spPr>
          <a:xfrm>
            <a:off x="407194" y="740550"/>
            <a:ext cx="11395075" cy="0"/>
          </a:xfrm>
          <a:prstGeom prst="line">
            <a:avLst/>
          </a:prstGeom>
          <a:noFill/>
          <a:ln w="635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Bildplatzhalter 4">
            <a:extLst>
              <a:ext uri="{FF2B5EF4-FFF2-40B4-BE49-F238E27FC236}">
                <a16:creationId xmlns:a16="http://schemas.microsoft.com/office/drawing/2014/main" id="{B8DA0D86-2C39-43EF-8B3E-097030AD0897}"/>
              </a:ext>
            </a:extLst>
          </p:cNvPr>
          <p:cNvSpPr>
            <a:spLocks noGrp="1"/>
          </p:cNvSpPr>
          <p:nvPr>
            <p:ph type="pic" sz="quarter" idx="12"/>
          </p:nvPr>
        </p:nvSpPr>
        <p:spPr>
          <a:xfrm>
            <a:off x="0" y="0"/>
            <a:ext cx="6096000" cy="6858000"/>
          </a:xfrm>
          <a:prstGeom prst="rect">
            <a:avLst/>
          </a:prstGeom>
          <a:gradFill>
            <a:gsLst>
              <a:gs pos="0">
                <a:srgbClr val="0000BF"/>
              </a:gs>
              <a:gs pos="100000">
                <a:srgbClr val="010172"/>
              </a:gs>
            </a:gsLst>
            <a:lin ang="13522958" scaled="0"/>
          </a:gradFill>
          <a:ln w="12700">
            <a:miter lim="400000"/>
          </a:ln>
        </p:spPr>
        <p:txBody>
          <a:bodyPr wrap="none" lIns="25400" tIns="25400" rIns="25400" bIns="25400" anchor="t"/>
          <a:lstStyle>
            <a:lvl1pPr>
              <a:defRPr kumimoji="0" lang="de-AT" sz="1600" normalizeH="0" dirty="0">
                <a:solidFill>
                  <a:srgbClr val="FFFFFF"/>
                </a:solidFill>
                <a:effectLst/>
                <a:latin typeface="Arial" panose="020B0604020202020204" pitchFamily="34" charset="0"/>
                <a:cs typeface="Arial" panose="020B0604020202020204" pitchFamily="34" charset="0"/>
              </a:defRPr>
            </a:lvl1pPr>
          </a:lstStyle>
          <a:p>
            <a:pPr marL="0" lvl="0" indent="0" algn="ctr" fontAlgn="auto" hangingPunct="0">
              <a:lnSpc>
                <a:spcPct val="100000"/>
              </a:lnSpc>
              <a:spcAft>
                <a:spcPts val="0"/>
              </a:spcAft>
              <a:buFontTx/>
              <a:buNone/>
            </a:pPr>
            <a:r>
              <a:rPr lang="en-US" noProof="0"/>
              <a:t>Click icon to add picture</a:t>
            </a:r>
            <a:endParaRPr lang="de-CH" noProof="0"/>
          </a:p>
        </p:txBody>
      </p:sp>
      <p:sp>
        <p:nvSpPr>
          <p:cNvPr id="11" name="Textplatzhalter 10">
            <a:extLst>
              <a:ext uri="{FF2B5EF4-FFF2-40B4-BE49-F238E27FC236}">
                <a16:creationId xmlns:a16="http://schemas.microsoft.com/office/drawing/2014/main" id="{353D54AE-9D0B-4395-BF7F-1C68E7915815}"/>
              </a:ext>
            </a:extLst>
          </p:cNvPr>
          <p:cNvSpPr>
            <a:spLocks noGrp="1"/>
          </p:cNvSpPr>
          <p:nvPr>
            <p:ph type="body" sz="quarter" idx="13" hasCustomPrompt="1"/>
          </p:nvPr>
        </p:nvSpPr>
        <p:spPr>
          <a:xfrm>
            <a:off x="6619875" y="155733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8" name="Shape 3">
            <a:extLst>
              <a:ext uri="{FF2B5EF4-FFF2-40B4-BE49-F238E27FC236}">
                <a16:creationId xmlns:a16="http://schemas.microsoft.com/office/drawing/2014/main" id="{02D5BA58-FEF3-4DB9-8627-A2EA3C0AA81D}"/>
              </a:ext>
            </a:extLst>
          </p:cNvPr>
          <p:cNvSpPr/>
          <p:nvPr/>
        </p:nvSpPr>
        <p:spPr>
          <a:xfrm>
            <a:off x="11526321" y="6505418"/>
            <a:ext cx="252474" cy="352582"/>
          </a:xfrm>
          <a:prstGeom prst="rect">
            <a:avLst/>
          </a:prstGeom>
          <a:solidFill>
            <a:srgbClr val="002060"/>
          </a:solidFill>
          <a:ln w="12700">
            <a:miter lim="400000"/>
          </a:ln>
        </p:spPr>
        <p:txBody>
          <a:bodyPr lIns="25400" tIns="25400" rIns="25400" bIns="25400" anchor="ctr"/>
          <a:lstStyle/>
          <a:p>
            <a:pPr>
              <a:defRPr sz="3200">
                <a:solidFill>
                  <a:srgbClr val="FFFFFF"/>
                </a:solidFill>
              </a:defRPr>
            </a:pPr>
            <a:endParaRPr lang="de-CH" sz="1600" noProof="0">
              <a:solidFill>
                <a:srgbClr val="010172"/>
              </a:solidFill>
              <a:latin typeface="+mj-lt"/>
            </a:endParaRPr>
          </a:p>
        </p:txBody>
      </p:sp>
      <p:sp>
        <p:nvSpPr>
          <p:cNvPr id="20" name="Shape 5">
            <a:extLst>
              <a:ext uri="{FF2B5EF4-FFF2-40B4-BE49-F238E27FC236}">
                <a16:creationId xmlns:a16="http://schemas.microsoft.com/office/drawing/2014/main" id="{7C063D81-797D-45B4-8A8C-34E513E3590B}"/>
              </a:ext>
            </a:extLst>
          </p:cNvPr>
          <p:cNvSpPr/>
          <p:nvPr/>
        </p:nvSpPr>
        <p:spPr>
          <a:xfrm>
            <a:off x="9408695" y="385832"/>
            <a:ext cx="2393575"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defRPr sz="1600">
                <a:solidFill>
                  <a:srgbClr val="53585F"/>
                </a:solidFill>
                <a:latin typeface="San Francisco Display Regular"/>
                <a:ea typeface="San Francisco Display Regular"/>
                <a:cs typeface="San Francisco Display Regular"/>
                <a:sym typeface="San Francisco Display Regular"/>
              </a:defRPr>
            </a:lvl1pPr>
          </a:lstStyle>
          <a:p>
            <a:pPr algn="r"/>
            <a:r>
              <a:rPr lang="de-CH" sz="1000" noProof="0">
                <a:solidFill>
                  <a:srgbClr val="53585F"/>
                </a:solidFill>
                <a:latin typeface="Open Sans" panose="020B0606030504020204" pitchFamily="34" charset="0"/>
                <a:ea typeface="Open Sans" panose="020B0606030504020204" pitchFamily="34" charset="0"/>
                <a:cs typeface="Open Sans" panose="020B0606030504020204" pitchFamily="34" charset="0"/>
              </a:rPr>
              <a:t>Empowering You</a:t>
            </a:r>
          </a:p>
        </p:txBody>
      </p:sp>
      <p:sp>
        <p:nvSpPr>
          <p:cNvPr id="24" name="Textplatzhalter 10">
            <a:extLst>
              <a:ext uri="{FF2B5EF4-FFF2-40B4-BE49-F238E27FC236}">
                <a16:creationId xmlns:a16="http://schemas.microsoft.com/office/drawing/2014/main" id="{AFCD5E4A-F52B-4BE0-9F92-FB2636BC9733}"/>
              </a:ext>
            </a:extLst>
          </p:cNvPr>
          <p:cNvSpPr>
            <a:spLocks noGrp="1"/>
          </p:cNvSpPr>
          <p:nvPr>
            <p:ph type="body" sz="quarter" idx="20" hasCustomPrompt="1"/>
          </p:nvPr>
        </p:nvSpPr>
        <p:spPr>
          <a:xfrm>
            <a:off x="6619876" y="2344393"/>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6" name="Textplatzhalter 10">
            <a:extLst>
              <a:ext uri="{FF2B5EF4-FFF2-40B4-BE49-F238E27FC236}">
                <a16:creationId xmlns:a16="http://schemas.microsoft.com/office/drawing/2014/main" id="{0DAEF59E-1103-4E05-AEC3-09A0A2960497}"/>
              </a:ext>
            </a:extLst>
          </p:cNvPr>
          <p:cNvSpPr>
            <a:spLocks noGrp="1"/>
          </p:cNvSpPr>
          <p:nvPr>
            <p:ph type="body" sz="quarter" idx="22" hasCustomPrompt="1"/>
          </p:nvPr>
        </p:nvSpPr>
        <p:spPr>
          <a:xfrm>
            <a:off x="6619874" y="3131448"/>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28" name="Textplatzhalter 10">
            <a:extLst>
              <a:ext uri="{FF2B5EF4-FFF2-40B4-BE49-F238E27FC236}">
                <a16:creationId xmlns:a16="http://schemas.microsoft.com/office/drawing/2014/main" id="{6019B2B7-0D60-40FF-B5B8-215FB75A270A}"/>
              </a:ext>
            </a:extLst>
          </p:cNvPr>
          <p:cNvSpPr>
            <a:spLocks noGrp="1"/>
          </p:cNvSpPr>
          <p:nvPr>
            <p:ph type="body" sz="quarter" idx="24" hasCustomPrompt="1"/>
          </p:nvPr>
        </p:nvSpPr>
        <p:spPr>
          <a:xfrm>
            <a:off x="6619879" y="3925327"/>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30" name="Textplatzhalter 10">
            <a:extLst>
              <a:ext uri="{FF2B5EF4-FFF2-40B4-BE49-F238E27FC236}">
                <a16:creationId xmlns:a16="http://schemas.microsoft.com/office/drawing/2014/main" id="{F0AB6FE5-CB19-4A08-8E65-177A91734015}"/>
              </a:ext>
            </a:extLst>
          </p:cNvPr>
          <p:cNvSpPr>
            <a:spLocks noGrp="1"/>
          </p:cNvSpPr>
          <p:nvPr>
            <p:ph type="body" sz="quarter" idx="26" hasCustomPrompt="1"/>
          </p:nvPr>
        </p:nvSpPr>
        <p:spPr>
          <a:xfrm>
            <a:off x="6619879" y="4712382"/>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7" name="Textplatzhalter 10">
            <a:extLst>
              <a:ext uri="{FF2B5EF4-FFF2-40B4-BE49-F238E27FC236}">
                <a16:creationId xmlns:a16="http://schemas.microsoft.com/office/drawing/2014/main" id="{934BDDFB-BCA7-43FE-9B9E-3C222FFA3A13}"/>
              </a:ext>
            </a:extLst>
          </p:cNvPr>
          <p:cNvSpPr>
            <a:spLocks noGrp="1"/>
          </p:cNvSpPr>
          <p:nvPr>
            <p:ph type="body" sz="quarter" idx="27" hasCustomPrompt="1"/>
          </p:nvPr>
        </p:nvSpPr>
        <p:spPr>
          <a:xfrm>
            <a:off x="6619873" y="5499437"/>
            <a:ext cx="5076825" cy="442135"/>
          </a:xfrm>
        </p:spPr>
        <p:txBody>
          <a:bodyPr>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a:solidFill>
                  <a:srgbClr val="010172"/>
                </a:solidFill>
              </a:defRPr>
            </a:lvl1pPr>
            <a:lvl2pPr marL="0" indent="0">
              <a:buNone/>
              <a:defRPr sz="1400"/>
            </a:lvl2pPr>
          </a:lstStyle>
          <a:p>
            <a:pPr lvl="0"/>
            <a:r>
              <a:rPr lang="de-CH" noProof="0"/>
              <a:t>Agendatitel bearbeiten</a:t>
            </a:r>
          </a:p>
        </p:txBody>
      </p:sp>
      <p:sp>
        <p:nvSpPr>
          <p:cNvPr id="14" name="Foliennummernplatzhalter 5">
            <a:extLst>
              <a:ext uri="{FF2B5EF4-FFF2-40B4-BE49-F238E27FC236}">
                <a16:creationId xmlns:a16="http://schemas.microsoft.com/office/drawing/2014/main" id="{F8A05D13-E698-4F34-BE53-DD9BDDB62C4C}"/>
              </a:ext>
            </a:extLst>
          </p:cNvPr>
          <p:cNvSpPr>
            <a:spLocks noGrp="1"/>
          </p:cNvSpPr>
          <p:nvPr>
            <p:ph type="sldNum" sz="quarter" idx="4"/>
          </p:nvPr>
        </p:nvSpPr>
        <p:spPr>
          <a:xfrm>
            <a:off x="9052847" y="6432493"/>
            <a:ext cx="2743200" cy="365125"/>
          </a:xfrm>
          <a:prstGeom prst="rect">
            <a:avLst/>
          </a:prstGeom>
        </p:spPr>
        <p:txBody>
          <a:bodyPr vert="horz" lIns="91440" tIns="45720" rIns="91440" bIns="45720" rtlCol="0" anchor="ctr"/>
          <a:lstStyle>
            <a:lvl1pPr algn="r">
              <a:defRPr sz="800">
                <a:solidFill>
                  <a:schemeClr val="bg1"/>
                </a:solidFill>
              </a:defRPr>
            </a:lvl1pPr>
          </a:lstStyle>
          <a:p>
            <a:fld id="{36D3958B-177D-4834-A246-9F824B1D4378}" type="slidenum">
              <a:rPr lang="de-CH" noProof="0" smtClean="0"/>
              <a:pPr/>
              <a:t>‹Nr.›</a:t>
            </a:fld>
            <a:endParaRPr lang="de-CH" noProof="0"/>
          </a:p>
        </p:txBody>
      </p:sp>
    </p:spTree>
    <p:extLst>
      <p:ext uri="{BB962C8B-B14F-4D97-AF65-F5344CB8AC3E}">
        <p14:creationId xmlns:p14="http://schemas.microsoft.com/office/powerpoint/2010/main" val="2944691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82B32C3-6A07-41E0-8722-6BD70E3464BC}"/>
              </a:ext>
            </a:extLst>
          </p:cNvPr>
          <p:cNvSpPr>
            <a:spLocks noGrp="1"/>
          </p:cNvSpPr>
          <p:nvPr>
            <p:ph type="title"/>
          </p:nvPr>
        </p:nvSpPr>
        <p:spPr>
          <a:xfrm>
            <a:off x="407988" y="1557338"/>
            <a:ext cx="11376024" cy="1331912"/>
          </a:xfrm>
          <a:prstGeom prst="rect">
            <a:avLst/>
          </a:prstGeom>
        </p:spPr>
        <p:txBody>
          <a:bodyPr vert="horz" lIns="91440" tIns="45720" rIns="91440" bIns="45720" rtlCol="0" anchor="t">
            <a:noAutofit/>
          </a:bodyPr>
          <a:lstStyle/>
          <a:p>
            <a:r>
              <a:rPr lang="de-CH" noProof="0"/>
              <a:t>Mastertitelformat bearbeiten</a:t>
            </a:r>
          </a:p>
        </p:txBody>
      </p:sp>
      <p:sp>
        <p:nvSpPr>
          <p:cNvPr id="3" name="Textplatzhalter 2">
            <a:extLst>
              <a:ext uri="{FF2B5EF4-FFF2-40B4-BE49-F238E27FC236}">
                <a16:creationId xmlns:a16="http://schemas.microsoft.com/office/drawing/2014/main" id="{3B7BFFFC-C3B4-4822-98A7-C24364BABF99}"/>
              </a:ext>
            </a:extLst>
          </p:cNvPr>
          <p:cNvSpPr>
            <a:spLocks noGrp="1"/>
          </p:cNvSpPr>
          <p:nvPr>
            <p:ph type="body" idx="1"/>
          </p:nvPr>
        </p:nvSpPr>
        <p:spPr>
          <a:xfrm>
            <a:off x="407987" y="3176587"/>
            <a:ext cx="11376025" cy="2952751"/>
          </a:xfrm>
          <a:prstGeom prst="rect">
            <a:avLst/>
          </a:prstGeom>
        </p:spPr>
        <p:txBody>
          <a:bodyPr vert="horz" lIns="91440" tIns="45720" rIns="91440" bIns="4572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Tree>
    <p:extLst>
      <p:ext uri="{BB962C8B-B14F-4D97-AF65-F5344CB8AC3E}">
        <p14:creationId xmlns:p14="http://schemas.microsoft.com/office/powerpoint/2010/main" val="157092804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4" r:id="rId29"/>
    <p:sldLayoutId id="2147483806" r:id="rId30"/>
    <p:sldLayoutId id="2147483808" r:id="rId31"/>
    <p:sldLayoutId id="2147483809" r:id="rId32"/>
    <p:sldLayoutId id="2147483810" r:id="rId33"/>
    <p:sldLayoutId id="2147483811" r:id="rId34"/>
  </p:sldLayoutIdLst>
  <p:hf hdr="0" ftr="0" dt="0"/>
  <p:txStyles>
    <p:title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p:titleStyle>
    <p:bodyStyle>
      <a:lvl1pPr marL="266700" indent="-266700" algn="l" defTabSz="914400"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302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orient="horz" pos="981" userDrawn="1">
          <p15:clr>
            <a:srgbClr val="F26B43"/>
          </p15:clr>
        </p15:guide>
        <p15:guide id="9" orient="horz" pos="1820" userDrawn="1">
          <p15:clr>
            <a:srgbClr val="F26B43"/>
          </p15:clr>
        </p15:guide>
        <p15:guide id="10" orient="horz" pos="2001" userDrawn="1">
          <p15:clr>
            <a:srgbClr val="F26B43"/>
          </p15:clr>
        </p15:guide>
        <p15:guide id="11" pos="3840" userDrawn="1">
          <p15:clr>
            <a:srgbClr val="F26B43"/>
          </p15:clr>
        </p15:guide>
        <p15:guide id="12" pos="257" userDrawn="1">
          <p15:clr>
            <a:srgbClr val="F26B43"/>
          </p15:clr>
        </p15:guide>
        <p15:guide id="13" pos="7423" userDrawn="1">
          <p15:clr>
            <a:srgbClr val="F26B43"/>
          </p15:clr>
        </p15:guide>
        <p15:guide id="14"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clouddamcdnprodep.azureedge.net/gdc/gdcYjXWQG/original?ocid=eml_pg364095_gdc_comm_az&amp;mkt_tok=MTU3LUdRRS0zODIAAAGMK6BoUoxq1FKiPL5Iwdi3YpicM8-rwXR-JgPMPnASCW3ukPitcquoBMrOYJN3gUkg2rXlFAowwO0CcucSy1AIEH0uYVAjlppoEGm-6p4M8m7mQj6iaLCSuf93" TargetMode="Externa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the-qrcode-generator.com/" TargetMode="Externa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learn.microsoft.com/en-us/azure/architecture/example-scenario/dataplate2e/data-platform-end-to-end?tabs=portal" TargetMode="Externa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learn.microsoft.com/en-us/fabric/data-engineering/tutorial-lakehouse-introduction" TargetMode="Externa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snowflake.com/blog/data-cloud-hybrid-data-warehouse-data-lake/?lang=de" TargetMode="Externa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4eH-EqaoV6s&amp;t=262s" TargetMode="External"/><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4eH-EqaoV6s&amp;t=262s" TargetMode="External"/><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4eH-EqaoV6s&amp;t=262s" TargetMode="Externa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6" name="Untertitel 4">
            <a:extLst>
              <a:ext uri="{FF2B5EF4-FFF2-40B4-BE49-F238E27FC236}">
                <a16:creationId xmlns:a16="http://schemas.microsoft.com/office/drawing/2014/main" id="{2CAD286F-6F61-FCC7-9727-B4ED6316F108}"/>
              </a:ext>
            </a:extLst>
          </p:cNvPr>
          <p:cNvSpPr txBox="1">
            <a:spLocks/>
          </p:cNvSpPr>
          <p:nvPr/>
        </p:nvSpPr>
        <p:spPr>
          <a:xfrm>
            <a:off x="757810" y="4482641"/>
            <a:ext cx="5771039" cy="375683"/>
          </a:xfrm>
          <a:prstGeom prst="rect">
            <a:avLst/>
          </a:prstGeom>
        </p:spPr>
        <p:txBody>
          <a:bodyPr/>
          <a:lstStyle>
            <a:lvl1pPr marL="266700" indent="-266700" algn="l" defTabSz="914400"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302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dirty="0" err="1">
                <a:solidFill>
                  <a:schemeClr val="bg1"/>
                </a:solidFill>
              </a:rPr>
              <a:t>Introduction</a:t>
            </a:r>
            <a:endParaRPr lang="de-CH" dirty="0">
              <a:solidFill>
                <a:schemeClr val="bg1"/>
              </a:solidFill>
            </a:endParaRPr>
          </a:p>
        </p:txBody>
      </p:sp>
      <p:sp>
        <p:nvSpPr>
          <p:cNvPr id="7" name="Textplatzhalter 12">
            <a:extLst>
              <a:ext uri="{FF2B5EF4-FFF2-40B4-BE49-F238E27FC236}">
                <a16:creationId xmlns:a16="http://schemas.microsoft.com/office/drawing/2014/main" id="{9DFF453A-1E66-E4CE-B48D-5A7E46A420DD}"/>
              </a:ext>
            </a:extLst>
          </p:cNvPr>
          <p:cNvSpPr txBox="1">
            <a:spLocks/>
          </p:cNvSpPr>
          <p:nvPr/>
        </p:nvSpPr>
        <p:spPr>
          <a:xfrm>
            <a:off x="737190" y="5877803"/>
            <a:ext cx="5771039" cy="375683"/>
          </a:xfrm>
          <a:prstGeom prst="rect">
            <a:avLst/>
          </a:prstGeom>
        </p:spPr>
        <p:txBody>
          <a:bodyPr/>
          <a:lstStyle>
            <a:lvl1pPr marL="266700" indent="-266700" algn="l" defTabSz="914400"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302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dirty="0">
                <a:solidFill>
                  <a:schemeClr val="bg1"/>
                </a:solidFill>
              </a:rPr>
              <a:t>30.05.2024</a:t>
            </a:r>
          </a:p>
        </p:txBody>
      </p:sp>
      <p:sp>
        <p:nvSpPr>
          <p:cNvPr id="8" name="Titel 11">
            <a:extLst>
              <a:ext uri="{FF2B5EF4-FFF2-40B4-BE49-F238E27FC236}">
                <a16:creationId xmlns:a16="http://schemas.microsoft.com/office/drawing/2014/main" id="{918EA33C-C15E-A20C-604E-C7CCA0FDE60C}"/>
              </a:ext>
            </a:extLst>
          </p:cNvPr>
          <p:cNvSpPr txBox="1">
            <a:spLocks/>
          </p:cNvSpPr>
          <p:nvPr/>
        </p:nvSpPr>
        <p:spPr>
          <a:xfrm>
            <a:off x="737190" y="4852528"/>
            <a:ext cx="6655648" cy="1025276"/>
          </a:xfrm>
          <a:prstGeom prst="rect">
            <a:avLst/>
          </a:prstGeom>
        </p:spPr>
        <p:txBody>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en-US" dirty="0">
                <a:solidFill>
                  <a:schemeClr val="bg1"/>
                </a:solidFill>
              </a:rPr>
              <a:t>A Hands-on Exploration of the Azure OpenAI API</a:t>
            </a:r>
            <a:endParaRPr lang="de-CH" dirty="0">
              <a:solidFill>
                <a:schemeClr val="bg1"/>
              </a:solidFill>
            </a:endParaRPr>
          </a:p>
        </p:txBody>
      </p:sp>
    </p:spTree>
    <p:extLst>
      <p:ext uri="{BB962C8B-B14F-4D97-AF65-F5344CB8AC3E}">
        <p14:creationId xmlns:p14="http://schemas.microsoft.com/office/powerpoint/2010/main" val="1053200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10</a:t>
            </a:fld>
            <a:endParaRPr lang="de-CH"/>
          </a:p>
        </p:txBody>
      </p:sp>
      <p:sp>
        <p:nvSpPr>
          <p:cNvPr id="9" name="Titel 3">
            <a:extLst>
              <a:ext uri="{FF2B5EF4-FFF2-40B4-BE49-F238E27FC236}">
                <a16:creationId xmlns:a16="http://schemas.microsoft.com/office/drawing/2014/main" id="{1A318313-E62A-B5EE-B9BA-722FADD5C946}"/>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err="1"/>
              <a:t>Creating</a:t>
            </a:r>
            <a:r>
              <a:rPr lang="de-CH" dirty="0"/>
              <a:t> a Data Lakehouse</a:t>
            </a:r>
          </a:p>
        </p:txBody>
      </p:sp>
      <p:sp>
        <p:nvSpPr>
          <p:cNvPr id="2" name="TextBox 1">
            <a:extLst>
              <a:ext uri="{FF2B5EF4-FFF2-40B4-BE49-F238E27FC236}">
                <a16:creationId xmlns:a16="http://schemas.microsoft.com/office/drawing/2014/main" id="{40CF6183-F70D-6E6A-CD5A-72DAA1BD8C1F}"/>
              </a:ext>
            </a:extLst>
          </p:cNvPr>
          <p:cNvSpPr txBox="1"/>
          <p:nvPr/>
        </p:nvSpPr>
        <p:spPr>
          <a:xfrm>
            <a:off x="407988" y="1766726"/>
            <a:ext cx="4682333" cy="4524315"/>
          </a:xfrm>
          <a:prstGeom prst="rect">
            <a:avLst/>
          </a:prstGeom>
          <a:noFill/>
        </p:spPr>
        <p:txBody>
          <a:bodyPr wrap="square">
            <a:spAutoFit/>
          </a:bodyPr>
          <a:lstStyle/>
          <a:p>
            <a:pPr algn="l"/>
            <a:r>
              <a:rPr lang="en-US" sz="1800" b="1" dirty="0">
                <a:solidFill>
                  <a:srgbClr val="5F6368"/>
                </a:solidFill>
                <a:latin typeface="arial" panose="020B0604020202020204" pitchFamily="34" charset="0"/>
              </a:rPr>
              <a:t>The architecture will be composed of the following Azure resources:</a:t>
            </a: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r>
              <a:rPr lang="en-US" sz="1800" b="1" dirty="0">
                <a:solidFill>
                  <a:srgbClr val="5F6368"/>
                </a:solidFill>
                <a:latin typeface="arial" panose="020B0604020202020204" pitchFamily="34" charset="0"/>
              </a:rPr>
              <a:t>These need to be provisioned before we start.</a:t>
            </a:r>
          </a:p>
        </p:txBody>
      </p:sp>
      <p:pic>
        <p:nvPicPr>
          <p:cNvPr id="10" name="Picture 9">
            <a:extLst>
              <a:ext uri="{FF2B5EF4-FFF2-40B4-BE49-F238E27FC236}">
                <a16:creationId xmlns:a16="http://schemas.microsoft.com/office/drawing/2014/main" id="{BBEB448E-328C-72E5-AAA1-0255E885B542}"/>
              </a:ext>
            </a:extLst>
          </p:cNvPr>
          <p:cNvPicPr>
            <a:picLocks noChangeAspect="1"/>
          </p:cNvPicPr>
          <p:nvPr/>
        </p:nvPicPr>
        <p:blipFill>
          <a:blip r:embed="rId2"/>
          <a:stretch>
            <a:fillRect/>
          </a:stretch>
        </p:blipFill>
        <p:spPr>
          <a:xfrm>
            <a:off x="4788396" y="2216392"/>
            <a:ext cx="6419245" cy="3209623"/>
          </a:xfrm>
          <a:prstGeom prst="rect">
            <a:avLst/>
          </a:prstGeom>
        </p:spPr>
      </p:pic>
    </p:spTree>
    <p:extLst>
      <p:ext uri="{BB962C8B-B14F-4D97-AF65-F5344CB8AC3E}">
        <p14:creationId xmlns:p14="http://schemas.microsoft.com/office/powerpoint/2010/main" val="141913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D9C1819-3CCC-454A-BAD0-99030E84D5C4}"/>
              </a:ext>
            </a:extLst>
          </p:cNvPr>
          <p:cNvSpPr>
            <a:spLocks noGrp="1"/>
          </p:cNvSpPr>
          <p:nvPr>
            <p:ph type="title"/>
          </p:nvPr>
        </p:nvSpPr>
        <p:spPr>
          <a:xfrm>
            <a:off x="407988" y="884480"/>
            <a:ext cx="11376024" cy="1331912"/>
          </a:xfrm>
        </p:spPr>
        <p:txBody>
          <a:bodyPr/>
          <a:lstStyle/>
          <a:p>
            <a:r>
              <a:rPr lang="de-CH" dirty="0"/>
              <a:t>Azure Synapse Analytics</a:t>
            </a: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11</a:t>
            </a:fld>
            <a:endParaRPr lang="de-CH"/>
          </a:p>
        </p:txBody>
      </p:sp>
      <p:sp>
        <p:nvSpPr>
          <p:cNvPr id="10" name="TextBox 9">
            <a:extLst>
              <a:ext uri="{FF2B5EF4-FFF2-40B4-BE49-F238E27FC236}">
                <a16:creationId xmlns:a16="http://schemas.microsoft.com/office/drawing/2014/main" id="{B2C30D96-EE7F-E108-78F7-B554D0F66AB8}"/>
              </a:ext>
            </a:extLst>
          </p:cNvPr>
          <p:cNvSpPr txBox="1"/>
          <p:nvPr/>
        </p:nvSpPr>
        <p:spPr>
          <a:xfrm>
            <a:off x="407988" y="1766726"/>
            <a:ext cx="5526986" cy="4001095"/>
          </a:xfrm>
          <a:prstGeom prst="rect">
            <a:avLst/>
          </a:prstGeom>
          <a:noFill/>
        </p:spPr>
        <p:txBody>
          <a:bodyPr wrap="square">
            <a:spAutoFit/>
          </a:bodyPr>
          <a:lstStyle/>
          <a:p>
            <a:pPr algn="l"/>
            <a:r>
              <a:rPr lang="en-US" sz="1800" b="1" i="0" dirty="0">
                <a:solidFill>
                  <a:srgbClr val="5F6368"/>
                </a:solidFill>
                <a:effectLst/>
                <a:latin typeface="arial" panose="020B0604020202020204" pitchFamily="34" charset="0"/>
              </a:rPr>
              <a:t>Cloud data warehouse </a:t>
            </a:r>
            <a:r>
              <a:rPr lang="en-US" sz="1800" b="1" dirty="0">
                <a:solidFill>
                  <a:srgbClr val="5F6368"/>
                </a:solidFill>
                <a:latin typeface="arial" panose="020B0604020202020204" pitchFamily="34" charset="0"/>
              </a:rPr>
              <a:t>offering a u</a:t>
            </a:r>
            <a:r>
              <a:rPr lang="en-US" sz="1800" b="1" i="0" dirty="0">
                <a:solidFill>
                  <a:srgbClr val="5F6368"/>
                </a:solidFill>
                <a:effectLst/>
                <a:latin typeface="arial" panose="020B0604020202020204" pitchFamily="34" charset="0"/>
              </a:rPr>
              <a:t>nified experience for data preparation, data management, data warehousing, big </a:t>
            </a:r>
          </a:p>
          <a:p>
            <a:pPr algn="l"/>
            <a:r>
              <a:rPr lang="en-US" sz="1800" b="1" i="0" dirty="0">
                <a:solidFill>
                  <a:srgbClr val="5F6368"/>
                </a:solidFill>
                <a:effectLst/>
                <a:latin typeface="arial" panose="020B0604020202020204" pitchFamily="34" charset="0"/>
              </a:rPr>
              <a:t>data, and AI tasks.</a:t>
            </a:r>
          </a:p>
          <a:p>
            <a:pPr algn="l"/>
            <a:endParaRPr lang="en-US" sz="1800" b="1" dirty="0">
              <a:solidFill>
                <a:srgbClr val="5F6368"/>
              </a:solidFill>
              <a:latin typeface="arial" panose="020B0604020202020204" pitchFamily="34" charset="0"/>
            </a:endParaRPr>
          </a:p>
          <a:p>
            <a:pPr algn="l"/>
            <a:r>
              <a:rPr lang="en-US" sz="1800" b="1" dirty="0">
                <a:solidFill>
                  <a:srgbClr val="5F6368"/>
                </a:solidFill>
                <a:latin typeface="arial" panose="020B0604020202020204" pitchFamily="34" charset="0"/>
              </a:rPr>
              <a:t>Benefits….</a:t>
            </a:r>
          </a:p>
          <a:p>
            <a:pPr algn="l"/>
            <a:endParaRPr lang="en-US" sz="1800" b="1" dirty="0">
              <a:solidFill>
                <a:srgbClr val="5F6368"/>
              </a:solidFill>
              <a:latin typeface="arial" panose="020B0604020202020204" pitchFamily="34" charset="0"/>
            </a:endParaRP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Low implementation and maintenance costs</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Low storage costs</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No infrastructure to manage</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Pay only for what is needed (pause consumption)</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Independently scale storage from compute</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Etc.</a:t>
            </a:r>
          </a:p>
          <a:p>
            <a:pPr algn="l"/>
            <a:endParaRPr lang="de-CH" sz="2000" dirty="0"/>
          </a:p>
        </p:txBody>
      </p:sp>
      <p:sp>
        <p:nvSpPr>
          <p:cNvPr id="12" name="TextBox 11">
            <a:extLst>
              <a:ext uri="{FF2B5EF4-FFF2-40B4-BE49-F238E27FC236}">
                <a16:creationId xmlns:a16="http://schemas.microsoft.com/office/drawing/2014/main" id="{4FEBB5F6-C468-D9B0-3050-F585DB922724}"/>
              </a:ext>
            </a:extLst>
          </p:cNvPr>
          <p:cNvSpPr txBox="1"/>
          <p:nvPr/>
        </p:nvSpPr>
        <p:spPr>
          <a:xfrm>
            <a:off x="338997" y="6157624"/>
            <a:ext cx="6094562" cy="215444"/>
          </a:xfrm>
          <a:prstGeom prst="rect">
            <a:avLst/>
          </a:prstGeom>
          <a:noFill/>
        </p:spPr>
        <p:txBody>
          <a:bodyPr wrap="square">
            <a:spAutoFit/>
          </a:bodyPr>
          <a:lstStyle/>
          <a:p>
            <a:pPr algn="l"/>
            <a:r>
              <a:rPr lang="en-US" sz="800" dirty="0">
                <a:hlinkClick r:id="rId2"/>
              </a:rPr>
              <a:t>Empower IT and Data Professionals to Achieve More with All Their Data (azureedge.net)</a:t>
            </a:r>
            <a:endParaRPr lang="de-CH" sz="800" dirty="0"/>
          </a:p>
        </p:txBody>
      </p:sp>
      <p:pic>
        <p:nvPicPr>
          <p:cNvPr id="5" name="Picture 4" descr="A screenshot of a computer&#10;&#10;Description automatically generated">
            <a:extLst>
              <a:ext uri="{FF2B5EF4-FFF2-40B4-BE49-F238E27FC236}">
                <a16:creationId xmlns:a16="http://schemas.microsoft.com/office/drawing/2014/main" id="{6C547785-1926-419F-B0ED-749102FCD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690" y="2044525"/>
            <a:ext cx="5698322" cy="3445496"/>
          </a:xfrm>
          <a:prstGeom prst="rect">
            <a:avLst/>
          </a:prstGeom>
        </p:spPr>
      </p:pic>
    </p:spTree>
    <p:extLst>
      <p:ext uri="{BB962C8B-B14F-4D97-AF65-F5344CB8AC3E}">
        <p14:creationId xmlns:p14="http://schemas.microsoft.com/office/powerpoint/2010/main" val="3324275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60CAF-9477-E75C-A4AC-B25BF1F81D90}"/>
              </a:ext>
            </a:extLst>
          </p:cNvPr>
          <p:cNvSpPr>
            <a:spLocks noGrp="1"/>
          </p:cNvSpPr>
          <p:nvPr>
            <p:ph type="sldNum" sz="quarter" idx="4"/>
          </p:nvPr>
        </p:nvSpPr>
        <p:spPr/>
        <p:txBody>
          <a:bodyPr/>
          <a:lstStyle/>
          <a:p>
            <a:fld id="{36D3958B-177D-4834-A246-9F824B1D4378}" type="slidenum">
              <a:rPr lang="de-CH" noProof="0" smtClean="0"/>
              <a:pPr/>
              <a:t>12</a:t>
            </a:fld>
            <a:endParaRPr lang="de-CH" noProof="0"/>
          </a:p>
        </p:txBody>
      </p:sp>
      <p:sp>
        <p:nvSpPr>
          <p:cNvPr id="5" name="TextBox 4">
            <a:extLst>
              <a:ext uri="{FF2B5EF4-FFF2-40B4-BE49-F238E27FC236}">
                <a16:creationId xmlns:a16="http://schemas.microsoft.com/office/drawing/2014/main" id="{D23EDF3A-5E37-A2D9-9FCD-0E952ABF9920}"/>
              </a:ext>
            </a:extLst>
          </p:cNvPr>
          <p:cNvSpPr txBox="1"/>
          <p:nvPr/>
        </p:nvSpPr>
        <p:spPr>
          <a:xfrm>
            <a:off x="338997" y="6157624"/>
            <a:ext cx="6094562" cy="215444"/>
          </a:xfrm>
          <a:prstGeom prst="rect">
            <a:avLst/>
          </a:prstGeom>
          <a:noFill/>
        </p:spPr>
        <p:txBody>
          <a:bodyPr wrap="square">
            <a:spAutoFit/>
          </a:bodyPr>
          <a:lstStyle/>
          <a:p>
            <a:pPr algn="l"/>
            <a:r>
              <a:rPr lang="de-CH" sz="800" dirty="0">
                <a:hlinkClick r:id="rId2"/>
              </a:rPr>
              <a:t>QR Code Generator (the-qrcode-generator.com)</a:t>
            </a:r>
            <a:endParaRPr lang="de-CH" sz="800" dirty="0"/>
          </a:p>
        </p:txBody>
      </p:sp>
      <p:sp>
        <p:nvSpPr>
          <p:cNvPr id="6" name="TextBox 5">
            <a:extLst>
              <a:ext uri="{FF2B5EF4-FFF2-40B4-BE49-F238E27FC236}">
                <a16:creationId xmlns:a16="http://schemas.microsoft.com/office/drawing/2014/main" id="{68D9E70F-CD8F-618C-46AB-5A11DC079FA5}"/>
              </a:ext>
            </a:extLst>
          </p:cNvPr>
          <p:cNvSpPr txBox="1"/>
          <p:nvPr/>
        </p:nvSpPr>
        <p:spPr>
          <a:xfrm>
            <a:off x="407988" y="1951450"/>
            <a:ext cx="2887303" cy="923330"/>
          </a:xfrm>
          <a:prstGeom prst="rect">
            <a:avLst/>
          </a:prstGeom>
          <a:noFill/>
        </p:spPr>
        <p:txBody>
          <a:bodyPr wrap="square">
            <a:spAutoFit/>
          </a:bodyPr>
          <a:lstStyle/>
          <a:p>
            <a:pPr algn="l"/>
            <a:r>
              <a:rPr lang="en-US" sz="1800" b="1" dirty="0">
                <a:solidFill>
                  <a:srgbClr val="5F6368"/>
                </a:solidFill>
                <a:latin typeface="arial" panose="020B0604020202020204" pitchFamily="34" charset="0"/>
              </a:rPr>
              <a:t>Scan the QR code and open the git repository on your PC</a:t>
            </a:r>
          </a:p>
        </p:txBody>
      </p:sp>
      <p:sp>
        <p:nvSpPr>
          <p:cNvPr id="8" name="Arrow: Bent-Up 7">
            <a:extLst>
              <a:ext uri="{FF2B5EF4-FFF2-40B4-BE49-F238E27FC236}">
                <a16:creationId xmlns:a16="http://schemas.microsoft.com/office/drawing/2014/main" id="{FA5083D4-426A-8AFC-D865-A3B383442F4A}"/>
              </a:ext>
            </a:extLst>
          </p:cNvPr>
          <p:cNvSpPr/>
          <p:nvPr/>
        </p:nvSpPr>
        <p:spPr>
          <a:xfrm rot="5400000">
            <a:off x="1291805" y="2888592"/>
            <a:ext cx="974785" cy="1200329"/>
          </a:xfrm>
          <a:prstGeom prst="ben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TextBox 2">
            <a:extLst>
              <a:ext uri="{FF2B5EF4-FFF2-40B4-BE49-F238E27FC236}">
                <a16:creationId xmlns:a16="http://schemas.microsoft.com/office/drawing/2014/main" id="{AC70EE81-9B96-A29F-AA3C-FEA1A2F51050}"/>
              </a:ext>
            </a:extLst>
          </p:cNvPr>
          <p:cNvSpPr txBox="1"/>
          <p:nvPr/>
        </p:nvSpPr>
        <p:spPr>
          <a:xfrm>
            <a:off x="552092" y="843396"/>
            <a:ext cx="11243956" cy="584775"/>
          </a:xfrm>
          <a:prstGeom prst="rect">
            <a:avLst/>
          </a:prstGeom>
          <a:noFill/>
        </p:spPr>
        <p:txBody>
          <a:bodyPr wrap="square">
            <a:spAutoFit/>
          </a:bodyPr>
          <a:lstStyle/>
          <a:p>
            <a:r>
              <a:rPr lang="en-US" sz="3200" b="1" dirty="0">
                <a:solidFill>
                  <a:schemeClr val="tx1"/>
                </a:solidFill>
                <a:latin typeface="arial" panose="020B0604020202020204" pitchFamily="34" charset="0"/>
              </a:rPr>
              <a:t>https://tinyurl.com/dlhworkshop1</a:t>
            </a:r>
          </a:p>
        </p:txBody>
      </p:sp>
      <p:pic>
        <p:nvPicPr>
          <p:cNvPr id="9" name="Picture 8" descr="A qr code with black squares&#10;&#10;Description automatically generated">
            <a:extLst>
              <a:ext uri="{FF2B5EF4-FFF2-40B4-BE49-F238E27FC236}">
                <a16:creationId xmlns:a16="http://schemas.microsoft.com/office/drawing/2014/main" id="{CF5924D9-AA89-A9D2-2AD3-CCB3EECD6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66" y="1664483"/>
            <a:ext cx="4708585" cy="4708585"/>
          </a:xfrm>
          <a:prstGeom prst="rect">
            <a:avLst/>
          </a:prstGeom>
        </p:spPr>
      </p:pic>
    </p:spTree>
    <p:extLst>
      <p:ext uri="{BB962C8B-B14F-4D97-AF65-F5344CB8AC3E}">
        <p14:creationId xmlns:p14="http://schemas.microsoft.com/office/powerpoint/2010/main" val="42141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75F9-F9A9-4A17-1E29-080566865EC3}"/>
              </a:ext>
            </a:extLst>
          </p:cNvPr>
          <p:cNvSpPr>
            <a:spLocks noGrp="1"/>
          </p:cNvSpPr>
          <p:nvPr>
            <p:ph type="title"/>
          </p:nvPr>
        </p:nvSpPr>
        <p:spPr/>
        <p:txBody>
          <a:bodyPr/>
          <a:lstStyle/>
          <a:p>
            <a:r>
              <a:rPr lang="de-CH" dirty="0"/>
              <a:t>Extras | Q&amp;A</a:t>
            </a:r>
          </a:p>
        </p:txBody>
      </p:sp>
      <p:sp>
        <p:nvSpPr>
          <p:cNvPr id="5" name="Slide Number Placeholder 4">
            <a:extLst>
              <a:ext uri="{FF2B5EF4-FFF2-40B4-BE49-F238E27FC236}">
                <a16:creationId xmlns:a16="http://schemas.microsoft.com/office/drawing/2014/main" id="{C81B4AE0-E60E-64FD-A1A6-916DD047754B}"/>
              </a:ext>
            </a:extLst>
          </p:cNvPr>
          <p:cNvSpPr>
            <a:spLocks noGrp="1"/>
          </p:cNvSpPr>
          <p:nvPr>
            <p:ph type="sldNum" sz="quarter" idx="4"/>
          </p:nvPr>
        </p:nvSpPr>
        <p:spPr/>
        <p:txBody>
          <a:bodyPr/>
          <a:lstStyle/>
          <a:p>
            <a:fld id="{36D3958B-177D-4834-A246-9F824B1D4378}" type="slidenum">
              <a:rPr lang="de-CH" noProof="0" smtClean="0"/>
              <a:pPr/>
              <a:t>13</a:t>
            </a:fld>
            <a:endParaRPr lang="de-CH" noProof="0"/>
          </a:p>
        </p:txBody>
      </p:sp>
      <p:pic>
        <p:nvPicPr>
          <p:cNvPr id="11" name="Picture Placeholder 10" descr="A picture containing cloud, water, sky, outdoor&#10;&#10;Description automatically generated">
            <a:extLst>
              <a:ext uri="{FF2B5EF4-FFF2-40B4-BE49-F238E27FC236}">
                <a16:creationId xmlns:a16="http://schemas.microsoft.com/office/drawing/2014/main" id="{BFDB81F8-33E6-1253-EBC8-05FC24BB9DA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0810" r="10810"/>
          <a:stretch>
            <a:fillRect/>
          </a:stretch>
        </p:blipFill>
        <p:spPr/>
      </p:pic>
    </p:spTree>
    <p:extLst>
      <p:ext uri="{BB962C8B-B14F-4D97-AF65-F5344CB8AC3E}">
        <p14:creationId xmlns:p14="http://schemas.microsoft.com/office/powerpoint/2010/main" val="3933810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14</a:t>
            </a:fld>
            <a:endParaRPr lang="de-CH"/>
          </a:p>
        </p:txBody>
      </p:sp>
      <p:sp>
        <p:nvSpPr>
          <p:cNvPr id="9" name="Titel 3">
            <a:extLst>
              <a:ext uri="{FF2B5EF4-FFF2-40B4-BE49-F238E27FC236}">
                <a16:creationId xmlns:a16="http://schemas.microsoft.com/office/drawing/2014/main" id="{1A318313-E62A-B5EE-B9BA-722FADD5C946}"/>
              </a:ext>
            </a:extLst>
          </p:cNvPr>
          <p:cNvSpPr txBox="1">
            <a:spLocks/>
          </p:cNvSpPr>
          <p:nvPr/>
        </p:nvSpPr>
        <p:spPr>
          <a:xfrm>
            <a:off x="407988" y="884480"/>
            <a:ext cx="11513718"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err="1"/>
              <a:t>Full</a:t>
            </a:r>
            <a:r>
              <a:rPr lang="de-CH" dirty="0"/>
              <a:t> Architecture </a:t>
            </a:r>
            <a:r>
              <a:rPr lang="de-CH" dirty="0" err="1"/>
              <a:t>using</a:t>
            </a:r>
            <a:r>
              <a:rPr lang="de-CH" dirty="0"/>
              <a:t> Azure Synapse Analytics</a:t>
            </a:r>
          </a:p>
        </p:txBody>
      </p:sp>
      <p:sp>
        <p:nvSpPr>
          <p:cNvPr id="5" name="TextBox 4">
            <a:extLst>
              <a:ext uri="{FF2B5EF4-FFF2-40B4-BE49-F238E27FC236}">
                <a16:creationId xmlns:a16="http://schemas.microsoft.com/office/drawing/2014/main" id="{8FEAD200-05C4-ABB5-3261-A2449BDA7FF8}"/>
              </a:ext>
            </a:extLst>
          </p:cNvPr>
          <p:cNvSpPr txBox="1"/>
          <p:nvPr/>
        </p:nvSpPr>
        <p:spPr>
          <a:xfrm>
            <a:off x="407988" y="1766726"/>
            <a:ext cx="4682333" cy="369332"/>
          </a:xfrm>
          <a:prstGeom prst="rect">
            <a:avLst/>
          </a:prstGeom>
          <a:noFill/>
        </p:spPr>
        <p:txBody>
          <a:bodyPr wrap="square">
            <a:spAutoFit/>
          </a:bodyPr>
          <a:lstStyle/>
          <a:p>
            <a:pPr algn="l"/>
            <a:r>
              <a:rPr lang="en-US" sz="1800" b="1" dirty="0">
                <a:solidFill>
                  <a:srgbClr val="5F6368"/>
                </a:solidFill>
                <a:latin typeface="arial" panose="020B0604020202020204" pitchFamily="34" charset="0"/>
              </a:rPr>
              <a:t>Example:</a:t>
            </a:r>
          </a:p>
        </p:txBody>
      </p:sp>
      <p:sp>
        <p:nvSpPr>
          <p:cNvPr id="7" name="TextBox 6">
            <a:extLst>
              <a:ext uri="{FF2B5EF4-FFF2-40B4-BE49-F238E27FC236}">
                <a16:creationId xmlns:a16="http://schemas.microsoft.com/office/drawing/2014/main" id="{57B5DAA5-3117-EE51-1F69-CD7E523C9B66}"/>
              </a:ext>
            </a:extLst>
          </p:cNvPr>
          <p:cNvSpPr txBox="1"/>
          <p:nvPr/>
        </p:nvSpPr>
        <p:spPr>
          <a:xfrm>
            <a:off x="338997" y="6157624"/>
            <a:ext cx="6094562" cy="215444"/>
          </a:xfrm>
          <a:prstGeom prst="rect">
            <a:avLst/>
          </a:prstGeom>
          <a:noFill/>
        </p:spPr>
        <p:txBody>
          <a:bodyPr wrap="square">
            <a:spAutoFit/>
          </a:bodyPr>
          <a:lstStyle/>
          <a:p>
            <a:pPr algn="l"/>
            <a:r>
              <a:rPr lang="en-US" sz="800" dirty="0">
                <a:hlinkClick r:id="rId2"/>
              </a:rPr>
              <a:t>Analytics end-to-end with Azure Synapse - Azure Architecture Center | Microsoft Learn</a:t>
            </a:r>
            <a:endParaRPr lang="de-CH" sz="800" dirty="0"/>
          </a:p>
        </p:txBody>
      </p:sp>
      <p:pic>
        <p:nvPicPr>
          <p:cNvPr id="13" name="Picture 12">
            <a:extLst>
              <a:ext uri="{FF2B5EF4-FFF2-40B4-BE49-F238E27FC236}">
                <a16:creationId xmlns:a16="http://schemas.microsoft.com/office/drawing/2014/main" id="{207E1DC3-1487-6981-325A-D6C25A771632}"/>
              </a:ext>
            </a:extLst>
          </p:cNvPr>
          <p:cNvPicPr>
            <a:picLocks noChangeAspect="1"/>
          </p:cNvPicPr>
          <p:nvPr/>
        </p:nvPicPr>
        <p:blipFill>
          <a:blip r:embed="rId3"/>
          <a:stretch>
            <a:fillRect/>
          </a:stretch>
        </p:blipFill>
        <p:spPr>
          <a:xfrm>
            <a:off x="4870630" y="1766726"/>
            <a:ext cx="6233784" cy="4423084"/>
          </a:xfrm>
          <a:prstGeom prst="rect">
            <a:avLst/>
          </a:prstGeom>
        </p:spPr>
      </p:pic>
    </p:spTree>
    <p:extLst>
      <p:ext uri="{BB962C8B-B14F-4D97-AF65-F5344CB8AC3E}">
        <p14:creationId xmlns:p14="http://schemas.microsoft.com/office/powerpoint/2010/main" val="66392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15</a:t>
            </a:fld>
            <a:endParaRPr lang="de-CH"/>
          </a:p>
        </p:txBody>
      </p:sp>
      <p:sp>
        <p:nvSpPr>
          <p:cNvPr id="9" name="Titel 3">
            <a:extLst>
              <a:ext uri="{FF2B5EF4-FFF2-40B4-BE49-F238E27FC236}">
                <a16:creationId xmlns:a16="http://schemas.microsoft.com/office/drawing/2014/main" id="{1A318313-E62A-B5EE-B9BA-722FADD5C946}"/>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Microsoft Fabric</a:t>
            </a:r>
          </a:p>
        </p:txBody>
      </p:sp>
      <p:sp>
        <p:nvSpPr>
          <p:cNvPr id="2" name="TextBox 1">
            <a:extLst>
              <a:ext uri="{FF2B5EF4-FFF2-40B4-BE49-F238E27FC236}">
                <a16:creationId xmlns:a16="http://schemas.microsoft.com/office/drawing/2014/main" id="{40CF6183-F70D-6E6A-CD5A-72DAA1BD8C1F}"/>
              </a:ext>
            </a:extLst>
          </p:cNvPr>
          <p:cNvSpPr txBox="1"/>
          <p:nvPr/>
        </p:nvSpPr>
        <p:spPr>
          <a:xfrm>
            <a:off x="407988" y="1766726"/>
            <a:ext cx="4828246" cy="1477328"/>
          </a:xfrm>
          <a:prstGeom prst="rect">
            <a:avLst/>
          </a:prstGeom>
          <a:noFill/>
        </p:spPr>
        <p:txBody>
          <a:bodyPr wrap="square">
            <a:spAutoFit/>
          </a:bodyPr>
          <a:lstStyle/>
          <a:p>
            <a:pPr algn="l"/>
            <a:r>
              <a:rPr lang="en-US" sz="1800" b="1" dirty="0">
                <a:solidFill>
                  <a:srgbClr val="5F6368"/>
                </a:solidFill>
                <a:latin typeface="arial" panose="020B0604020202020204" pitchFamily="34" charset="0"/>
              </a:rPr>
              <a:t>Fabric Lakehouse end-to-end architecture:</a:t>
            </a: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p:txBody>
      </p:sp>
      <p:sp>
        <p:nvSpPr>
          <p:cNvPr id="5" name="TextBox 4">
            <a:extLst>
              <a:ext uri="{FF2B5EF4-FFF2-40B4-BE49-F238E27FC236}">
                <a16:creationId xmlns:a16="http://schemas.microsoft.com/office/drawing/2014/main" id="{C181C907-24CC-C358-2D1F-C043C55E4FD1}"/>
              </a:ext>
            </a:extLst>
          </p:cNvPr>
          <p:cNvSpPr txBox="1"/>
          <p:nvPr/>
        </p:nvSpPr>
        <p:spPr>
          <a:xfrm>
            <a:off x="338997" y="6157624"/>
            <a:ext cx="6094562" cy="215444"/>
          </a:xfrm>
          <a:prstGeom prst="rect">
            <a:avLst/>
          </a:prstGeom>
          <a:noFill/>
        </p:spPr>
        <p:txBody>
          <a:bodyPr wrap="square">
            <a:spAutoFit/>
          </a:bodyPr>
          <a:lstStyle/>
          <a:p>
            <a:pPr algn="l"/>
            <a:r>
              <a:rPr lang="en-US" sz="800" dirty="0">
                <a:hlinkClick r:id="rId2"/>
              </a:rPr>
              <a:t>Lakehouse end-to-end scenario: overview and architecture - Microsoft Fabric | Microsoft Learn</a:t>
            </a:r>
            <a:endParaRPr lang="de-CH" sz="800" dirty="0"/>
          </a:p>
        </p:txBody>
      </p:sp>
      <p:pic>
        <p:nvPicPr>
          <p:cNvPr id="11" name="Picture 10">
            <a:extLst>
              <a:ext uri="{FF2B5EF4-FFF2-40B4-BE49-F238E27FC236}">
                <a16:creationId xmlns:a16="http://schemas.microsoft.com/office/drawing/2014/main" id="{85E15C6C-7044-2C13-9A9B-32CFBA20F403}"/>
              </a:ext>
            </a:extLst>
          </p:cNvPr>
          <p:cNvPicPr>
            <a:picLocks noChangeAspect="1"/>
          </p:cNvPicPr>
          <p:nvPr/>
        </p:nvPicPr>
        <p:blipFill>
          <a:blip r:embed="rId3"/>
          <a:stretch>
            <a:fillRect/>
          </a:stretch>
        </p:blipFill>
        <p:spPr>
          <a:xfrm>
            <a:off x="5906455" y="1919919"/>
            <a:ext cx="5422665" cy="350178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404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1083C7-58C3-ED6B-5F34-879DF8027506}"/>
              </a:ext>
            </a:extLst>
          </p:cNvPr>
          <p:cNvSpPr>
            <a:spLocks noGrp="1"/>
          </p:cNvSpPr>
          <p:nvPr>
            <p:ph type="body" sz="quarter" idx="12"/>
          </p:nvPr>
        </p:nvSpPr>
        <p:spPr>
          <a:xfrm>
            <a:off x="420022" y="3599281"/>
            <a:ext cx="11376025" cy="2952751"/>
          </a:xfrm>
        </p:spPr>
        <p:txBody>
          <a:bodyPr/>
          <a:lstStyle/>
          <a:p>
            <a:pPr marL="0" indent="0" algn="ctr">
              <a:buNone/>
            </a:pPr>
            <a:r>
              <a:rPr lang="de-CH" sz="8000" b="1" dirty="0">
                <a:solidFill>
                  <a:srgbClr val="010172"/>
                </a:solidFill>
                <a:latin typeface="+mj-lt"/>
                <a:ea typeface="+mj-ea"/>
                <a:cs typeface="+mj-cs"/>
              </a:rPr>
              <a:t>Questions?</a:t>
            </a:r>
          </a:p>
        </p:txBody>
      </p:sp>
      <p:sp>
        <p:nvSpPr>
          <p:cNvPr id="4" name="Slide Number Placeholder 3">
            <a:extLst>
              <a:ext uri="{FF2B5EF4-FFF2-40B4-BE49-F238E27FC236}">
                <a16:creationId xmlns:a16="http://schemas.microsoft.com/office/drawing/2014/main" id="{3EB07830-67B8-162E-7393-48926D92B019}"/>
              </a:ext>
            </a:extLst>
          </p:cNvPr>
          <p:cNvSpPr>
            <a:spLocks noGrp="1"/>
          </p:cNvSpPr>
          <p:nvPr>
            <p:ph type="sldNum" sz="quarter" idx="4"/>
          </p:nvPr>
        </p:nvSpPr>
        <p:spPr/>
        <p:txBody>
          <a:bodyPr/>
          <a:lstStyle/>
          <a:p>
            <a:fld id="{36D3958B-177D-4834-A246-9F824B1D4378}" type="slidenum">
              <a:rPr lang="de-CH" noProof="0" smtClean="0"/>
              <a:pPr/>
              <a:t>16</a:t>
            </a:fld>
            <a:endParaRPr lang="de-CH" noProof="0"/>
          </a:p>
        </p:txBody>
      </p:sp>
      <p:pic>
        <p:nvPicPr>
          <p:cNvPr id="14" name="Picture Placeholder 13" descr="A screenshot of a computer&#10;&#10;Description automatically generated with low confidence">
            <a:extLst>
              <a:ext uri="{FF2B5EF4-FFF2-40B4-BE49-F238E27FC236}">
                <a16:creationId xmlns:a16="http://schemas.microsoft.com/office/drawing/2014/main" id="{DB56BE71-6350-B647-40F5-FDC6CB3CF9E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6903" b="26903"/>
          <a:stretch>
            <a:fillRect/>
          </a:stretch>
        </p:blipFill>
        <p:spPr/>
      </p:pic>
    </p:spTree>
    <p:extLst>
      <p:ext uri="{BB962C8B-B14F-4D97-AF65-F5344CB8AC3E}">
        <p14:creationId xmlns:p14="http://schemas.microsoft.com/office/powerpoint/2010/main" val="4104896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17</a:t>
            </a:fld>
            <a:endParaRPr lang="de-CH"/>
          </a:p>
        </p:txBody>
      </p:sp>
      <p:sp>
        <p:nvSpPr>
          <p:cNvPr id="9" name="Titel 3">
            <a:extLst>
              <a:ext uri="{FF2B5EF4-FFF2-40B4-BE49-F238E27FC236}">
                <a16:creationId xmlns:a16="http://schemas.microsoft.com/office/drawing/2014/main" id="{1A318313-E62A-B5EE-B9BA-722FADD5C946}"/>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err="1"/>
              <a:t>Snowflake</a:t>
            </a:r>
            <a:endParaRPr lang="de-CH" dirty="0"/>
          </a:p>
        </p:txBody>
      </p:sp>
      <p:sp>
        <p:nvSpPr>
          <p:cNvPr id="2" name="TextBox 1">
            <a:extLst>
              <a:ext uri="{FF2B5EF4-FFF2-40B4-BE49-F238E27FC236}">
                <a16:creationId xmlns:a16="http://schemas.microsoft.com/office/drawing/2014/main" id="{40CF6183-F70D-6E6A-CD5A-72DAA1BD8C1F}"/>
              </a:ext>
            </a:extLst>
          </p:cNvPr>
          <p:cNvSpPr txBox="1"/>
          <p:nvPr/>
        </p:nvSpPr>
        <p:spPr>
          <a:xfrm>
            <a:off x="407988" y="1766726"/>
            <a:ext cx="4828246" cy="1200329"/>
          </a:xfrm>
          <a:prstGeom prst="rect">
            <a:avLst/>
          </a:prstGeom>
          <a:noFill/>
        </p:spPr>
        <p:txBody>
          <a:bodyPr wrap="square">
            <a:spAutoFit/>
          </a:bodyPr>
          <a:lstStyle/>
          <a:p>
            <a:pPr algn="l"/>
            <a:r>
              <a:rPr lang="en-US" sz="1800" b="1" dirty="0">
                <a:solidFill>
                  <a:srgbClr val="5F6368"/>
                </a:solidFill>
                <a:latin typeface="arial" panose="020B0604020202020204" pitchFamily="34" charset="0"/>
              </a:rPr>
              <a:t>Data Lakehouse architecture:</a:t>
            </a: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a:p>
            <a:pPr algn="l"/>
            <a:endParaRPr lang="en-US" sz="1800" b="1" dirty="0">
              <a:solidFill>
                <a:srgbClr val="5F6368"/>
              </a:solidFill>
              <a:latin typeface="arial" panose="020B0604020202020204" pitchFamily="34" charset="0"/>
            </a:endParaRPr>
          </a:p>
        </p:txBody>
      </p:sp>
      <p:sp>
        <p:nvSpPr>
          <p:cNvPr id="5" name="TextBox 4">
            <a:extLst>
              <a:ext uri="{FF2B5EF4-FFF2-40B4-BE49-F238E27FC236}">
                <a16:creationId xmlns:a16="http://schemas.microsoft.com/office/drawing/2014/main" id="{C181C907-24CC-C358-2D1F-C043C55E4FD1}"/>
              </a:ext>
            </a:extLst>
          </p:cNvPr>
          <p:cNvSpPr txBox="1"/>
          <p:nvPr/>
        </p:nvSpPr>
        <p:spPr>
          <a:xfrm>
            <a:off x="338997" y="6157624"/>
            <a:ext cx="6094562" cy="215444"/>
          </a:xfrm>
          <a:prstGeom prst="rect">
            <a:avLst/>
          </a:prstGeom>
          <a:noFill/>
        </p:spPr>
        <p:txBody>
          <a:bodyPr wrap="square">
            <a:spAutoFit/>
          </a:bodyPr>
          <a:lstStyle/>
          <a:p>
            <a:pPr algn="l"/>
            <a:r>
              <a:rPr lang="en-US" sz="800" dirty="0">
                <a:hlinkClick r:id="rId2"/>
              </a:rPr>
              <a:t>Snowflake - A Hybrid of Data Warehouse and Data Lake</a:t>
            </a:r>
            <a:endParaRPr lang="de-CH" sz="800" dirty="0"/>
          </a:p>
        </p:txBody>
      </p:sp>
      <p:pic>
        <p:nvPicPr>
          <p:cNvPr id="12" name="Picture 11">
            <a:extLst>
              <a:ext uri="{FF2B5EF4-FFF2-40B4-BE49-F238E27FC236}">
                <a16:creationId xmlns:a16="http://schemas.microsoft.com/office/drawing/2014/main" id="{F3BD585D-9E61-42A2-BDC4-D31F71CE5D26}"/>
              </a:ext>
            </a:extLst>
          </p:cNvPr>
          <p:cNvPicPr>
            <a:picLocks noChangeAspect="1"/>
          </p:cNvPicPr>
          <p:nvPr/>
        </p:nvPicPr>
        <p:blipFill>
          <a:blip r:embed="rId3"/>
          <a:stretch>
            <a:fillRect/>
          </a:stretch>
        </p:blipFill>
        <p:spPr>
          <a:xfrm>
            <a:off x="5236234" y="2216392"/>
            <a:ext cx="5775249" cy="329680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56304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44660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54FB-22FF-EC60-E731-FC72A0EDB49E}"/>
              </a:ext>
            </a:extLst>
          </p:cNvPr>
          <p:cNvSpPr>
            <a:spLocks noGrp="1"/>
          </p:cNvSpPr>
          <p:nvPr>
            <p:ph type="body" sz="quarter" idx="13"/>
          </p:nvPr>
        </p:nvSpPr>
        <p:spPr>
          <a:xfrm>
            <a:off x="6619870" y="1099301"/>
            <a:ext cx="5176175" cy="442135"/>
          </a:xfrm>
        </p:spPr>
        <p:txBody>
          <a:bodyPr/>
          <a:lstStyle/>
          <a:p>
            <a:r>
              <a:rPr lang="de-CH" sz="1800" dirty="0" err="1"/>
              <a:t>Introduction</a:t>
            </a:r>
            <a:r>
              <a:rPr lang="de-CH" sz="1800" dirty="0"/>
              <a:t> </a:t>
            </a:r>
            <a:r>
              <a:rPr lang="de-CH" sz="1800" dirty="0" err="1"/>
              <a:t>to</a:t>
            </a:r>
            <a:r>
              <a:rPr lang="de-CH" sz="1800" dirty="0"/>
              <a:t> Azure </a:t>
            </a:r>
            <a:r>
              <a:rPr lang="de-CH" sz="1800" dirty="0" err="1"/>
              <a:t>OpenAI</a:t>
            </a:r>
            <a:r>
              <a:rPr lang="de-CH" sz="1800" dirty="0"/>
              <a:t> Service (Part 1)</a:t>
            </a:r>
          </a:p>
        </p:txBody>
      </p:sp>
      <p:sp>
        <p:nvSpPr>
          <p:cNvPr id="4" name="Text Placeholder 3">
            <a:extLst>
              <a:ext uri="{FF2B5EF4-FFF2-40B4-BE49-F238E27FC236}">
                <a16:creationId xmlns:a16="http://schemas.microsoft.com/office/drawing/2014/main" id="{39235B70-36AF-78B8-6A64-496027423B78}"/>
              </a:ext>
            </a:extLst>
          </p:cNvPr>
          <p:cNvSpPr>
            <a:spLocks noGrp="1"/>
          </p:cNvSpPr>
          <p:nvPr>
            <p:ph type="body" sz="quarter" idx="20"/>
          </p:nvPr>
        </p:nvSpPr>
        <p:spPr>
          <a:xfrm>
            <a:off x="6619870" y="1579590"/>
            <a:ext cx="5076825" cy="442135"/>
          </a:xfrm>
        </p:spPr>
        <p:txBody>
          <a:bodyPr/>
          <a:lstStyle/>
          <a:p>
            <a:r>
              <a:rPr lang="de-CH" sz="1800" dirty="0"/>
              <a:t>Workshop </a:t>
            </a:r>
            <a:r>
              <a:rPr lang="de-CH" sz="1800" dirty="0" err="1"/>
              <a:t>Preparations</a:t>
            </a:r>
            <a:r>
              <a:rPr lang="de-CH" sz="1800" dirty="0"/>
              <a:t> (Part 2)</a:t>
            </a:r>
          </a:p>
        </p:txBody>
      </p:sp>
      <p:sp>
        <p:nvSpPr>
          <p:cNvPr id="5" name="Text Placeholder 4">
            <a:extLst>
              <a:ext uri="{FF2B5EF4-FFF2-40B4-BE49-F238E27FC236}">
                <a16:creationId xmlns:a16="http://schemas.microsoft.com/office/drawing/2014/main" id="{E171E5CE-39F9-D3C8-3C05-20CFB31151BC}"/>
              </a:ext>
            </a:extLst>
          </p:cNvPr>
          <p:cNvSpPr>
            <a:spLocks noGrp="1"/>
          </p:cNvSpPr>
          <p:nvPr>
            <p:ph type="body" sz="quarter" idx="22"/>
          </p:nvPr>
        </p:nvSpPr>
        <p:spPr>
          <a:xfrm>
            <a:off x="6619870" y="2059879"/>
            <a:ext cx="5076825" cy="442135"/>
          </a:xfrm>
        </p:spPr>
        <p:txBody>
          <a:bodyPr/>
          <a:lstStyle/>
          <a:p>
            <a:r>
              <a:rPr lang="de-CH" sz="1800" b="1" dirty="0" err="1"/>
              <a:t>Using</a:t>
            </a:r>
            <a:r>
              <a:rPr lang="de-CH" sz="1800" b="1" dirty="0"/>
              <a:t> </a:t>
            </a:r>
            <a:r>
              <a:rPr lang="de-CH" sz="1800" b="1" dirty="0" err="1"/>
              <a:t>the</a:t>
            </a:r>
            <a:r>
              <a:rPr lang="de-CH" sz="1800" b="1" dirty="0"/>
              <a:t> Azure </a:t>
            </a:r>
            <a:r>
              <a:rPr lang="de-CH" sz="1800" b="1" dirty="0" err="1"/>
              <a:t>OpenAI</a:t>
            </a:r>
            <a:r>
              <a:rPr lang="de-CH" sz="1800" b="1" dirty="0"/>
              <a:t> API (Part 3)</a:t>
            </a:r>
          </a:p>
        </p:txBody>
      </p:sp>
      <p:sp>
        <p:nvSpPr>
          <p:cNvPr id="6" name="Text Placeholder 5">
            <a:extLst>
              <a:ext uri="{FF2B5EF4-FFF2-40B4-BE49-F238E27FC236}">
                <a16:creationId xmlns:a16="http://schemas.microsoft.com/office/drawing/2014/main" id="{CBD4FAE4-D8F6-317D-DBAD-E1ECA812FDA8}"/>
              </a:ext>
            </a:extLst>
          </p:cNvPr>
          <p:cNvSpPr>
            <a:spLocks noGrp="1"/>
          </p:cNvSpPr>
          <p:nvPr>
            <p:ph type="body" sz="quarter" idx="24"/>
          </p:nvPr>
        </p:nvSpPr>
        <p:spPr>
          <a:xfrm>
            <a:off x="6619870" y="3865794"/>
            <a:ext cx="5258094" cy="442135"/>
          </a:xfrm>
        </p:spPr>
        <p:txBody>
          <a:bodyPr/>
          <a:lstStyle/>
          <a:p>
            <a:r>
              <a:rPr lang="de-CH" sz="1800" b="1" dirty="0"/>
              <a:t>Retrieval-</a:t>
            </a:r>
            <a:r>
              <a:rPr lang="de-CH" sz="1800" b="1" dirty="0" err="1"/>
              <a:t>Augmented</a:t>
            </a:r>
            <a:r>
              <a:rPr lang="de-CH" sz="1800" b="1" dirty="0"/>
              <a:t> Generation (Part 4)</a:t>
            </a:r>
          </a:p>
        </p:txBody>
      </p:sp>
      <p:sp>
        <p:nvSpPr>
          <p:cNvPr id="7" name="Text Placeholder 6">
            <a:extLst>
              <a:ext uri="{FF2B5EF4-FFF2-40B4-BE49-F238E27FC236}">
                <a16:creationId xmlns:a16="http://schemas.microsoft.com/office/drawing/2014/main" id="{7296E711-6E85-F8BD-EC0C-37C8F78B7A28}"/>
              </a:ext>
            </a:extLst>
          </p:cNvPr>
          <p:cNvSpPr>
            <a:spLocks noGrp="1"/>
          </p:cNvSpPr>
          <p:nvPr>
            <p:ph type="body" sz="quarter" idx="26"/>
          </p:nvPr>
        </p:nvSpPr>
        <p:spPr>
          <a:xfrm>
            <a:off x="6619872" y="5713052"/>
            <a:ext cx="5076825" cy="442135"/>
          </a:xfrm>
        </p:spPr>
        <p:txBody>
          <a:bodyPr/>
          <a:lstStyle/>
          <a:p>
            <a:r>
              <a:rPr lang="de-CH" sz="1800" dirty="0"/>
              <a:t>Extras | Q&amp;A</a:t>
            </a:r>
          </a:p>
        </p:txBody>
      </p:sp>
      <p:sp>
        <p:nvSpPr>
          <p:cNvPr id="13" name="Slide Number Placeholder 12">
            <a:extLst>
              <a:ext uri="{FF2B5EF4-FFF2-40B4-BE49-F238E27FC236}">
                <a16:creationId xmlns:a16="http://schemas.microsoft.com/office/drawing/2014/main" id="{A7097EBB-4299-A715-0545-868AD303FCB2}"/>
              </a:ext>
            </a:extLst>
          </p:cNvPr>
          <p:cNvSpPr>
            <a:spLocks noGrp="1"/>
          </p:cNvSpPr>
          <p:nvPr>
            <p:ph type="sldNum" sz="quarter" idx="4"/>
          </p:nvPr>
        </p:nvSpPr>
        <p:spPr/>
        <p:txBody>
          <a:bodyPr/>
          <a:lstStyle/>
          <a:p>
            <a:fld id="{36D3958B-177D-4834-A246-9F824B1D4378}" type="slidenum">
              <a:rPr lang="de-CH" noProof="0" smtClean="0"/>
              <a:pPr/>
              <a:t>2</a:t>
            </a:fld>
            <a:endParaRPr lang="de-CH" noProof="0"/>
          </a:p>
        </p:txBody>
      </p:sp>
      <p:sp>
        <p:nvSpPr>
          <p:cNvPr id="14" name="Text Placeholder 2">
            <a:extLst>
              <a:ext uri="{FF2B5EF4-FFF2-40B4-BE49-F238E27FC236}">
                <a16:creationId xmlns:a16="http://schemas.microsoft.com/office/drawing/2014/main" id="{F665300B-421F-6376-2C0C-CA9141C3BDE6}"/>
              </a:ext>
            </a:extLst>
          </p:cNvPr>
          <p:cNvSpPr txBox="1">
            <a:spLocks/>
          </p:cNvSpPr>
          <p:nvPr/>
        </p:nvSpPr>
        <p:spPr>
          <a:xfrm>
            <a:off x="6619872" y="830522"/>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13:30 – 14:00</a:t>
            </a:r>
          </a:p>
        </p:txBody>
      </p:sp>
      <p:sp>
        <p:nvSpPr>
          <p:cNvPr id="16" name="Text Placeholder 2">
            <a:extLst>
              <a:ext uri="{FF2B5EF4-FFF2-40B4-BE49-F238E27FC236}">
                <a16:creationId xmlns:a16="http://schemas.microsoft.com/office/drawing/2014/main" id="{98B37C97-B9CF-C7B5-A035-84B8E158AEF5}"/>
              </a:ext>
            </a:extLst>
          </p:cNvPr>
          <p:cNvSpPr txBox="1">
            <a:spLocks/>
          </p:cNvSpPr>
          <p:nvPr/>
        </p:nvSpPr>
        <p:spPr>
          <a:xfrm>
            <a:off x="6619870" y="3597015"/>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15:30 – 16:45</a:t>
            </a:r>
          </a:p>
        </p:txBody>
      </p:sp>
      <p:sp>
        <p:nvSpPr>
          <p:cNvPr id="17" name="Text Placeholder 2">
            <a:extLst>
              <a:ext uri="{FF2B5EF4-FFF2-40B4-BE49-F238E27FC236}">
                <a16:creationId xmlns:a16="http://schemas.microsoft.com/office/drawing/2014/main" id="{7242E529-FE04-B0C4-6D19-4F6F5097DE07}"/>
              </a:ext>
            </a:extLst>
          </p:cNvPr>
          <p:cNvSpPr txBox="1">
            <a:spLocks/>
          </p:cNvSpPr>
          <p:nvPr/>
        </p:nvSpPr>
        <p:spPr>
          <a:xfrm>
            <a:off x="6619872" y="5444273"/>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16:45 – 17:00</a:t>
            </a:r>
          </a:p>
        </p:txBody>
      </p:sp>
      <p:sp>
        <p:nvSpPr>
          <p:cNvPr id="20" name="Text Placeholder 5">
            <a:extLst>
              <a:ext uri="{FF2B5EF4-FFF2-40B4-BE49-F238E27FC236}">
                <a16:creationId xmlns:a16="http://schemas.microsoft.com/office/drawing/2014/main" id="{6D5AE5DA-4481-8BEE-2FE4-D5FCF529446C}"/>
              </a:ext>
            </a:extLst>
          </p:cNvPr>
          <p:cNvSpPr txBox="1">
            <a:spLocks/>
          </p:cNvSpPr>
          <p:nvPr/>
        </p:nvSpPr>
        <p:spPr>
          <a:xfrm>
            <a:off x="6619870" y="2921674"/>
            <a:ext cx="5076825" cy="442135"/>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800" dirty="0"/>
              <a:t>Coffee Break</a:t>
            </a:r>
          </a:p>
        </p:txBody>
      </p:sp>
      <p:sp>
        <p:nvSpPr>
          <p:cNvPr id="21" name="Text Placeholder 2">
            <a:extLst>
              <a:ext uri="{FF2B5EF4-FFF2-40B4-BE49-F238E27FC236}">
                <a16:creationId xmlns:a16="http://schemas.microsoft.com/office/drawing/2014/main" id="{8EFDAB0F-7329-243E-20D6-C6DB66B44B16}"/>
              </a:ext>
            </a:extLst>
          </p:cNvPr>
          <p:cNvSpPr txBox="1">
            <a:spLocks/>
          </p:cNvSpPr>
          <p:nvPr/>
        </p:nvSpPr>
        <p:spPr>
          <a:xfrm>
            <a:off x="6619870" y="2652895"/>
            <a:ext cx="1414282" cy="278336"/>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200" dirty="0">
                <a:solidFill>
                  <a:srgbClr val="0070C0"/>
                </a:solidFill>
              </a:rPr>
              <a:t>15:00 – 15:30</a:t>
            </a:r>
          </a:p>
        </p:txBody>
      </p:sp>
      <p:pic>
        <p:nvPicPr>
          <p:cNvPr id="22" name="Picture Placeholder 21">
            <a:extLst>
              <a:ext uri="{FF2B5EF4-FFF2-40B4-BE49-F238E27FC236}">
                <a16:creationId xmlns:a16="http://schemas.microsoft.com/office/drawing/2014/main" id="{F375AB4E-9FB1-3FF8-5874-AC83D5AC35C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7297" r="27297"/>
          <a:stretch/>
        </p:blipFill>
        <p:spPr/>
      </p:pic>
      <p:sp>
        <p:nvSpPr>
          <p:cNvPr id="26" name="Text Placeholder 5">
            <a:extLst>
              <a:ext uri="{FF2B5EF4-FFF2-40B4-BE49-F238E27FC236}">
                <a16:creationId xmlns:a16="http://schemas.microsoft.com/office/drawing/2014/main" id="{DFA485B8-0B9C-9431-5837-56DEE18CB421}"/>
              </a:ext>
            </a:extLst>
          </p:cNvPr>
          <p:cNvSpPr txBox="1">
            <a:spLocks/>
          </p:cNvSpPr>
          <p:nvPr/>
        </p:nvSpPr>
        <p:spPr>
          <a:xfrm>
            <a:off x="6619870" y="4345997"/>
            <a:ext cx="5258094" cy="442135"/>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800" dirty="0"/>
              <a:t>Fine-Tuning (Part 5)</a:t>
            </a:r>
          </a:p>
        </p:txBody>
      </p:sp>
      <p:sp>
        <p:nvSpPr>
          <p:cNvPr id="27" name="Text Placeholder 5">
            <a:extLst>
              <a:ext uri="{FF2B5EF4-FFF2-40B4-BE49-F238E27FC236}">
                <a16:creationId xmlns:a16="http://schemas.microsoft.com/office/drawing/2014/main" id="{534D53E8-9738-78FE-2C73-F969953360EB}"/>
              </a:ext>
            </a:extLst>
          </p:cNvPr>
          <p:cNvSpPr txBox="1">
            <a:spLocks/>
          </p:cNvSpPr>
          <p:nvPr/>
        </p:nvSpPr>
        <p:spPr>
          <a:xfrm>
            <a:off x="6619870" y="4826200"/>
            <a:ext cx="5258094" cy="442135"/>
          </a:xfrm>
          <a:prstGeom prst="rect">
            <a:avLst/>
          </a:prstGeom>
        </p:spPr>
        <p:txBody>
          <a:bodyPr vert="horz" lIns="91440" tIns="45720" rIns="91440" bIns="45720" rtlCol="0">
            <a:noAutofit/>
          </a:bodyPr>
          <a:lstStyle>
            <a:lvl1pPr marL="0" marR="0" indent="0" algn="l" defTabSz="412750" rtl="0" eaLnBrk="1" fontAlgn="auto" latinLnBrk="0" hangingPunct="1">
              <a:lnSpc>
                <a:spcPct val="110000"/>
              </a:lnSpc>
              <a:spcBef>
                <a:spcPts val="0"/>
              </a:spcBef>
              <a:spcAft>
                <a:spcPts val="600"/>
              </a:spcAft>
              <a:buClrTx/>
              <a:buSzTx/>
              <a:buFont typeface="Arial" panose="020B0604020202020204" pitchFamily="34" charset="0"/>
              <a:buNone/>
              <a:tabLst/>
              <a:defRPr sz="2000" b="1" kern="1200">
                <a:solidFill>
                  <a:srgbClr val="010172"/>
                </a:solidFill>
                <a:latin typeface="+mn-lt"/>
                <a:ea typeface="+mn-ea"/>
                <a:cs typeface="+mn-cs"/>
              </a:defRPr>
            </a:lvl1pPr>
            <a:lvl2pPr marL="0" indent="0" algn="l" defTabSz="914400" rtl="0" eaLnBrk="1" latinLnBrk="0" hangingPunct="1">
              <a:lnSpc>
                <a:spcPct val="11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982663" indent="-2667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3pPr>
            <a:lvl4pPr marL="1258888" indent="-1809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4pPr>
            <a:lvl5pPr marL="1612900" indent="-180975" algn="l" defTabSz="914400" rtl="0" eaLnBrk="1" latinLnBrk="0" hangingPunct="1">
              <a:lnSpc>
                <a:spcPct val="11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1800" dirty="0"/>
              <a:t>Image-</a:t>
            </a:r>
            <a:r>
              <a:rPr lang="de-CH" sz="1800" dirty="0" err="1"/>
              <a:t>to</a:t>
            </a:r>
            <a:r>
              <a:rPr lang="de-CH" sz="1800" dirty="0"/>
              <a:t>-text </a:t>
            </a:r>
            <a:r>
              <a:rPr lang="de-CH" sz="1800" dirty="0" err="1"/>
              <a:t>using</a:t>
            </a:r>
            <a:r>
              <a:rPr lang="de-CH" sz="1800" dirty="0"/>
              <a:t> GPT4o (Part 6)</a:t>
            </a:r>
          </a:p>
        </p:txBody>
      </p:sp>
    </p:spTree>
    <p:extLst>
      <p:ext uri="{BB962C8B-B14F-4D97-AF65-F5344CB8AC3E}">
        <p14:creationId xmlns:p14="http://schemas.microsoft.com/office/powerpoint/2010/main" val="3266339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3</a:t>
            </a:fld>
            <a:endParaRPr lang="de-CH"/>
          </a:p>
        </p:txBody>
      </p:sp>
      <p:sp>
        <p:nvSpPr>
          <p:cNvPr id="9" name="Titel 3">
            <a:extLst>
              <a:ext uri="{FF2B5EF4-FFF2-40B4-BE49-F238E27FC236}">
                <a16:creationId xmlns:a16="http://schemas.microsoft.com/office/drawing/2014/main" id="{4D9CA4B5-17F5-75A7-5E79-91DFA0796375}"/>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Workshop Use Case</a:t>
            </a:r>
          </a:p>
        </p:txBody>
      </p:sp>
      <p:pic>
        <p:nvPicPr>
          <p:cNvPr id="5" name="Grafik 4" descr="Ein Bild, das Diagramm, Text, Screenshot, Design enthält.&#10;&#10;Automatisch generierte Beschreibung">
            <a:extLst>
              <a:ext uri="{FF2B5EF4-FFF2-40B4-BE49-F238E27FC236}">
                <a16:creationId xmlns:a16="http://schemas.microsoft.com/office/drawing/2014/main" id="{B76DE047-20BF-F44A-95D8-FC2D98D10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89" y="1547931"/>
            <a:ext cx="8030251" cy="4562525"/>
          </a:xfrm>
          <a:prstGeom prst="rect">
            <a:avLst/>
          </a:prstGeom>
        </p:spPr>
      </p:pic>
    </p:spTree>
    <p:extLst>
      <p:ext uri="{BB962C8B-B14F-4D97-AF65-F5344CB8AC3E}">
        <p14:creationId xmlns:p14="http://schemas.microsoft.com/office/powerpoint/2010/main" val="2712147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4</a:t>
            </a:fld>
            <a:endParaRPr lang="de-CH"/>
          </a:p>
        </p:txBody>
      </p:sp>
      <p:sp>
        <p:nvSpPr>
          <p:cNvPr id="9" name="Titel 3">
            <a:extLst>
              <a:ext uri="{FF2B5EF4-FFF2-40B4-BE49-F238E27FC236}">
                <a16:creationId xmlns:a16="http://schemas.microsoft.com/office/drawing/2014/main" id="{4D9CA4B5-17F5-75A7-5E79-91DFA0796375}"/>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err="1"/>
              <a:t>Introduction</a:t>
            </a:r>
            <a:r>
              <a:rPr lang="de-CH" dirty="0"/>
              <a:t> </a:t>
            </a:r>
            <a:r>
              <a:rPr lang="de-CH" dirty="0" err="1"/>
              <a:t>to</a:t>
            </a:r>
            <a:r>
              <a:rPr lang="de-CH" dirty="0"/>
              <a:t> </a:t>
            </a:r>
            <a:r>
              <a:rPr lang="de-CH" sz="3200" dirty="0"/>
              <a:t>Azure </a:t>
            </a:r>
            <a:r>
              <a:rPr lang="de-CH" sz="3200" dirty="0" err="1"/>
              <a:t>OpenAI</a:t>
            </a:r>
            <a:r>
              <a:rPr lang="de-CH" sz="3200" dirty="0"/>
              <a:t> Service</a:t>
            </a:r>
            <a:endParaRPr lang="de-CH" dirty="0"/>
          </a:p>
        </p:txBody>
      </p:sp>
      <p:sp>
        <p:nvSpPr>
          <p:cNvPr id="11" name="TextBox 10">
            <a:extLst>
              <a:ext uri="{FF2B5EF4-FFF2-40B4-BE49-F238E27FC236}">
                <a16:creationId xmlns:a16="http://schemas.microsoft.com/office/drawing/2014/main" id="{60072E88-D48B-03EA-FF3C-709E563B022B}"/>
              </a:ext>
            </a:extLst>
          </p:cNvPr>
          <p:cNvSpPr txBox="1"/>
          <p:nvPr/>
        </p:nvSpPr>
        <p:spPr>
          <a:xfrm>
            <a:off x="395953" y="1847060"/>
            <a:ext cx="11388059" cy="3693319"/>
          </a:xfrm>
          <a:prstGeom prst="rect">
            <a:avLst/>
          </a:prstGeom>
          <a:noFill/>
        </p:spPr>
        <p:txBody>
          <a:bodyPr wrap="square">
            <a:spAutoFit/>
          </a:bodyPr>
          <a:lstStyle/>
          <a:p>
            <a:pPr algn="l"/>
            <a:r>
              <a:rPr lang="en-US" sz="1800" b="1" dirty="0">
                <a:solidFill>
                  <a:srgbClr val="5F6368"/>
                </a:solidFill>
                <a:latin typeface="arial" panose="020B0604020202020204" pitchFamily="34" charset="0"/>
              </a:rPr>
              <a:t>A Data Lakehouse is a data management architecture that combines the key advantages of data lakes and data warehouses into one. </a:t>
            </a:r>
          </a:p>
          <a:p>
            <a:pPr algn="l"/>
            <a:endParaRPr lang="en-US" sz="1800" b="1" dirty="0">
              <a:solidFill>
                <a:srgbClr val="5F6368"/>
              </a:solidFill>
              <a:latin typeface="arial" panose="020B0604020202020204" pitchFamily="34" charset="0"/>
            </a:endParaRPr>
          </a:p>
          <a:p>
            <a:pPr algn="l"/>
            <a:r>
              <a:rPr lang="en-US" sz="1800" b="1" dirty="0">
                <a:solidFill>
                  <a:srgbClr val="5F6368"/>
                </a:solidFill>
                <a:latin typeface="arial" panose="020B0604020202020204" pitchFamily="34" charset="0"/>
              </a:rPr>
              <a:t>What makes the Data Lakehouse so special is that the data lake essentially acts as the data warehouse. In other words, a relational database layer is added over the data in a data lake. </a:t>
            </a:r>
          </a:p>
          <a:p>
            <a:pPr algn="l"/>
            <a:endParaRPr lang="en-US" sz="1800" b="1" dirty="0">
              <a:solidFill>
                <a:srgbClr val="5F6368"/>
              </a:solidFill>
              <a:latin typeface="arial" panose="020B0604020202020204" pitchFamily="34" charset="0"/>
            </a:endParaRPr>
          </a:p>
          <a:p>
            <a:pPr algn="l"/>
            <a:r>
              <a:rPr lang="en-US" sz="1800" b="1" dirty="0">
                <a:solidFill>
                  <a:srgbClr val="5F6368"/>
                </a:solidFill>
                <a:latin typeface="arial" panose="020B0604020202020204" pitchFamily="34" charset="0"/>
              </a:rPr>
              <a:t>By additionally storing the data in the Delta Lake format, important functionalities such as ACID compliance, schema enforcement and layout optimization, that were previously only available in data warehouses, now become available on the data lake as well.</a:t>
            </a:r>
          </a:p>
          <a:p>
            <a:pPr algn="l"/>
            <a:endParaRPr lang="en-US" sz="1800" b="1" dirty="0">
              <a:solidFill>
                <a:srgbClr val="5F6368"/>
              </a:solidFill>
              <a:latin typeface="arial" panose="020B0604020202020204" pitchFamily="34" charset="0"/>
            </a:endParaRPr>
          </a:p>
          <a:p>
            <a:pPr algn="l"/>
            <a:r>
              <a:rPr lang="en-US" sz="1800" b="1" dirty="0">
                <a:solidFill>
                  <a:srgbClr val="5F6368"/>
                </a:solidFill>
                <a:latin typeface="arial" panose="020B0604020202020204" pitchFamily="34" charset="0"/>
              </a:rPr>
              <a:t> This allows for data querying directly on the data lake. For comparison, in traditional data warehouses, the data would first need to be imported and stored on disk, before being available for querying.</a:t>
            </a:r>
            <a:endParaRPr lang="de-CH" sz="1800" b="1" dirty="0">
              <a:solidFill>
                <a:srgbClr val="5F6368"/>
              </a:solidFill>
              <a:latin typeface="arial" panose="020B0604020202020204" pitchFamily="34" charset="0"/>
            </a:endParaRPr>
          </a:p>
        </p:txBody>
      </p:sp>
    </p:spTree>
    <p:extLst>
      <p:ext uri="{BB962C8B-B14F-4D97-AF65-F5344CB8AC3E}">
        <p14:creationId xmlns:p14="http://schemas.microsoft.com/office/powerpoint/2010/main" val="404692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5</a:t>
            </a:fld>
            <a:endParaRPr lang="de-CH"/>
          </a:p>
        </p:txBody>
      </p:sp>
      <p:sp>
        <p:nvSpPr>
          <p:cNvPr id="9" name="Titel 3">
            <a:extLst>
              <a:ext uri="{FF2B5EF4-FFF2-40B4-BE49-F238E27FC236}">
                <a16:creationId xmlns:a16="http://schemas.microsoft.com/office/drawing/2014/main" id="{4D9CA4B5-17F5-75A7-5E79-91DFA0796375}"/>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Data Formats</a:t>
            </a:r>
          </a:p>
        </p:txBody>
      </p:sp>
      <p:sp>
        <p:nvSpPr>
          <p:cNvPr id="11" name="TextBox 10">
            <a:extLst>
              <a:ext uri="{FF2B5EF4-FFF2-40B4-BE49-F238E27FC236}">
                <a16:creationId xmlns:a16="http://schemas.microsoft.com/office/drawing/2014/main" id="{60072E88-D48B-03EA-FF3C-709E563B022B}"/>
              </a:ext>
            </a:extLst>
          </p:cNvPr>
          <p:cNvSpPr txBox="1"/>
          <p:nvPr/>
        </p:nvSpPr>
        <p:spPr>
          <a:xfrm>
            <a:off x="395953" y="1654154"/>
            <a:ext cx="11388059" cy="646331"/>
          </a:xfrm>
          <a:prstGeom prst="rect">
            <a:avLst/>
          </a:prstGeom>
          <a:noFill/>
        </p:spPr>
        <p:txBody>
          <a:bodyPr wrap="square">
            <a:spAutoFit/>
          </a:bodyPr>
          <a:lstStyle/>
          <a:p>
            <a:pPr algn="l"/>
            <a:r>
              <a:rPr lang="en-US" sz="1800" b="1" dirty="0">
                <a:solidFill>
                  <a:srgbClr val="5F6368"/>
                </a:solidFill>
                <a:latin typeface="arial" panose="020B0604020202020204" pitchFamily="34" charset="0"/>
              </a:rPr>
              <a:t>Parquet is an open-source file format, and Delta is an open-source file protocol that stores data in Parquet files.</a:t>
            </a:r>
            <a:endParaRPr lang="de-CH" sz="1800" b="1" dirty="0">
              <a:solidFill>
                <a:srgbClr val="5F6368"/>
              </a:solidFill>
              <a:latin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5A79EFD2-69B0-58E9-51A7-D30872741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989" y="2547066"/>
            <a:ext cx="10575985" cy="3638845"/>
          </a:xfrm>
          <a:prstGeom prst="rect">
            <a:avLst/>
          </a:prstGeom>
        </p:spPr>
      </p:pic>
    </p:spTree>
    <p:extLst>
      <p:ext uri="{BB962C8B-B14F-4D97-AF65-F5344CB8AC3E}">
        <p14:creationId xmlns:p14="http://schemas.microsoft.com/office/powerpoint/2010/main" val="396264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6</a:t>
            </a:fld>
            <a:endParaRPr lang="de-CH"/>
          </a:p>
        </p:txBody>
      </p:sp>
      <p:sp>
        <p:nvSpPr>
          <p:cNvPr id="9" name="Titel 3">
            <a:extLst>
              <a:ext uri="{FF2B5EF4-FFF2-40B4-BE49-F238E27FC236}">
                <a16:creationId xmlns:a16="http://schemas.microsoft.com/office/drawing/2014/main" id="{1A318313-E62A-B5EE-B9BA-722FADD5C946}"/>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Data Lakehouse Architecture</a:t>
            </a:r>
          </a:p>
        </p:txBody>
      </p:sp>
      <p:pic>
        <p:nvPicPr>
          <p:cNvPr id="7" name="Picture 6">
            <a:extLst>
              <a:ext uri="{FF2B5EF4-FFF2-40B4-BE49-F238E27FC236}">
                <a16:creationId xmlns:a16="http://schemas.microsoft.com/office/drawing/2014/main" id="{9A3617DB-7C0E-734C-7865-8FEE0FD28888}"/>
              </a:ext>
            </a:extLst>
          </p:cNvPr>
          <p:cNvPicPr>
            <a:picLocks noChangeAspect="1"/>
          </p:cNvPicPr>
          <p:nvPr/>
        </p:nvPicPr>
        <p:blipFill>
          <a:blip r:embed="rId2"/>
          <a:stretch>
            <a:fillRect/>
          </a:stretch>
        </p:blipFill>
        <p:spPr>
          <a:xfrm>
            <a:off x="2032508" y="1620692"/>
            <a:ext cx="8126984" cy="4732923"/>
          </a:xfrm>
          <a:prstGeom prst="rect">
            <a:avLst/>
          </a:prstGeom>
        </p:spPr>
      </p:pic>
    </p:spTree>
    <p:extLst>
      <p:ext uri="{BB962C8B-B14F-4D97-AF65-F5344CB8AC3E}">
        <p14:creationId xmlns:p14="http://schemas.microsoft.com/office/powerpoint/2010/main" val="126701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D9C1819-3CCC-454A-BAD0-99030E84D5C4}"/>
              </a:ext>
            </a:extLst>
          </p:cNvPr>
          <p:cNvSpPr>
            <a:spLocks noGrp="1"/>
          </p:cNvSpPr>
          <p:nvPr>
            <p:ph type="title"/>
          </p:nvPr>
        </p:nvSpPr>
        <p:spPr>
          <a:xfrm>
            <a:off x="407988" y="884480"/>
            <a:ext cx="11376024" cy="1331912"/>
          </a:xfrm>
        </p:spPr>
        <p:txBody>
          <a:bodyPr/>
          <a:lstStyle/>
          <a:p>
            <a:r>
              <a:rPr lang="de-CH" dirty="0"/>
              <a:t>Data </a:t>
            </a:r>
            <a:r>
              <a:rPr lang="de-CH" dirty="0" err="1"/>
              <a:t>Warehouses</a:t>
            </a:r>
            <a:endParaRPr lang="de-CH" dirty="0"/>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7</a:t>
            </a:fld>
            <a:endParaRPr lang="de-CH"/>
          </a:p>
        </p:txBody>
      </p:sp>
      <p:pic>
        <p:nvPicPr>
          <p:cNvPr id="8" name="Picture 7">
            <a:extLst>
              <a:ext uri="{FF2B5EF4-FFF2-40B4-BE49-F238E27FC236}">
                <a16:creationId xmlns:a16="http://schemas.microsoft.com/office/drawing/2014/main" id="{931DC783-F599-0922-3CF0-DEB7373ED692}"/>
              </a:ext>
            </a:extLst>
          </p:cNvPr>
          <p:cNvPicPr>
            <a:picLocks noChangeAspect="1"/>
          </p:cNvPicPr>
          <p:nvPr/>
        </p:nvPicPr>
        <p:blipFill>
          <a:blip r:embed="rId2"/>
          <a:stretch>
            <a:fillRect/>
          </a:stretch>
        </p:blipFill>
        <p:spPr>
          <a:xfrm>
            <a:off x="5304012" y="1766726"/>
            <a:ext cx="6480000" cy="4226088"/>
          </a:xfrm>
          <a:prstGeom prst="rect">
            <a:avLst/>
          </a:prstGeom>
        </p:spPr>
      </p:pic>
      <p:sp>
        <p:nvSpPr>
          <p:cNvPr id="10" name="TextBox 9">
            <a:extLst>
              <a:ext uri="{FF2B5EF4-FFF2-40B4-BE49-F238E27FC236}">
                <a16:creationId xmlns:a16="http://schemas.microsoft.com/office/drawing/2014/main" id="{B2C30D96-EE7F-E108-78F7-B554D0F66AB8}"/>
              </a:ext>
            </a:extLst>
          </p:cNvPr>
          <p:cNvSpPr txBox="1"/>
          <p:nvPr/>
        </p:nvSpPr>
        <p:spPr>
          <a:xfrm>
            <a:off x="407988" y="1766726"/>
            <a:ext cx="4682333" cy="3724096"/>
          </a:xfrm>
          <a:prstGeom prst="rect">
            <a:avLst/>
          </a:prstGeom>
          <a:noFill/>
        </p:spPr>
        <p:txBody>
          <a:bodyPr wrap="square">
            <a:spAutoFit/>
          </a:bodyPr>
          <a:lstStyle/>
          <a:p>
            <a:pPr algn="l"/>
            <a:r>
              <a:rPr lang="en-US" sz="1800" b="1" dirty="0">
                <a:solidFill>
                  <a:srgbClr val="5F6368"/>
                </a:solidFill>
                <a:latin typeface="arial" panose="020B0604020202020204" pitchFamily="34" charset="0"/>
              </a:rPr>
              <a:t>Stores structured </a:t>
            </a:r>
            <a:r>
              <a:rPr lang="en-US" sz="1800" b="1" i="0" dirty="0">
                <a:solidFill>
                  <a:srgbClr val="5F6368"/>
                </a:solidFill>
                <a:effectLst/>
                <a:latin typeface="arial" panose="020B0604020202020204" pitchFamily="34" charset="0"/>
              </a:rPr>
              <a:t>data in a </a:t>
            </a:r>
            <a:r>
              <a:rPr lang="en-US" sz="1800" b="1" dirty="0">
                <a:solidFill>
                  <a:srgbClr val="5F6368"/>
                </a:solidFill>
                <a:effectLst/>
                <a:latin typeface="arial" panose="020B0604020202020204" pitchFamily="34" charset="0"/>
              </a:rPr>
              <a:t>predefined schema</a:t>
            </a:r>
            <a:r>
              <a:rPr lang="en-US" sz="1800" b="1" i="0" dirty="0">
                <a:solidFill>
                  <a:srgbClr val="5F6368"/>
                </a:solidFill>
                <a:effectLst/>
                <a:latin typeface="arial" panose="020B0604020202020204" pitchFamily="34" charset="0"/>
              </a:rPr>
              <a:t> from </a:t>
            </a:r>
            <a:r>
              <a:rPr lang="en-US" sz="1800" b="1" dirty="0">
                <a:solidFill>
                  <a:srgbClr val="5F6368"/>
                </a:solidFill>
                <a:effectLst/>
                <a:latin typeface="arial" panose="020B0604020202020204" pitchFamily="34" charset="0"/>
              </a:rPr>
              <a:t>multiple sources</a:t>
            </a:r>
            <a:r>
              <a:rPr lang="en-US" sz="1800" b="1" i="0" dirty="0">
                <a:solidFill>
                  <a:srgbClr val="5F6368"/>
                </a:solidFill>
                <a:effectLst/>
                <a:latin typeface="arial" panose="020B0604020202020204" pitchFamily="34" charset="0"/>
              </a:rPr>
              <a:t> to perform queries and analysis for </a:t>
            </a:r>
            <a:r>
              <a:rPr lang="en-US" sz="1800" b="1" dirty="0">
                <a:solidFill>
                  <a:srgbClr val="5F6368"/>
                </a:solidFill>
                <a:effectLst/>
                <a:latin typeface="arial" panose="020B0604020202020204" pitchFamily="34" charset="0"/>
              </a:rPr>
              <a:t>business intelligence</a:t>
            </a:r>
            <a:r>
              <a:rPr lang="en-US" sz="1800" b="1" i="0" dirty="0">
                <a:solidFill>
                  <a:srgbClr val="5F6368"/>
                </a:solidFill>
                <a:effectLst/>
                <a:latin typeface="arial" panose="020B0604020202020204" pitchFamily="34" charset="0"/>
              </a:rPr>
              <a:t>.</a:t>
            </a:r>
          </a:p>
          <a:p>
            <a:pPr algn="l"/>
            <a:endParaRPr lang="en-US" sz="1800" b="1" dirty="0">
              <a:solidFill>
                <a:srgbClr val="5F6368"/>
              </a:solidFill>
              <a:latin typeface="arial" panose="020B0604020202020204" pitchFamily="34" charset="0"/>
            </a:endParaRPr>
          </a:p>
          <a:p>
            <a:pPr algn="l"/>
            <a:r>
              <a:rPr lang="en-US" sz="1800" b="1" dirty="0">
                <a:solidFill>
                  <a:srgbClr val="5F6368"/>
                </a:solidFill>
                <a:latin typeface="arial" panose="020B0604020202020204" pitchFamily="34" charset="0"/>
              </a:rPr>
              <a:t>But….</a:t>
            </a:r>
          </a:p>
          <a:p>
            <a:pPr algn="l"/>
            <a:endParaRPr lang="en-US" sz="1800" b="1" dirty="0">
              <a:solidFill>
                <a:srgbClr val="5F6368"/>
              </a:solidFill>
              <a:latin typeface="arial" panose="020B0604020202020204" pitchFamily="34" charset="0"/>
            </a:endParaRP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No Support for Unstructured Data</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Limited support for ML workloads</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SQL-only</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Scaling up and maintenance is costly</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Vendor lock-in</a:t>
            </a:r>
          </a:p>
          <a:p>
            <a:pPr algn="l"/>
            <a:endParaRPr lang="de-CH" sz="2000" dirty="0"/>
          </a:p>
        </p:txBody>
      </p:sp>
      <p:sp>
        <p:nvSpPr>
          <p:cNvPr id="12" name="TextBox 11">
            <a:extLst>
              <a:ext uri="{FF2B5EF4-FFF2-40B4-BE49-F238E27FC236}">
                <a16:creationId xmlns:a16="http://schemas.microsoft.com/office/drawing/2014/main" id="{4FEBB5F6-C468-D9B0-3050-F585DB922724}"/>
              </a:ext>
            </a:extLst>
          </p:cNvPr>
          <p:cNvSpPr txBox="1"/>
          <p:nvPr/>
        </p:nvSpPr>
        <p:spPr>
          <a:xfrm>
            <a:off x="338997" y="6157624"/>
            <a:ext cx="6094562" cy="215444"/>
          </a:xfrm>
          <a:prstGeom prst="rect">
            <a:avLst/>
          </a:prstGeom>
          <a:noFill/>
        </p:spPr>
        <p:txBody>
          <a:bodyPr wrap="square">
            <a:spAutoFit/>
          </a:bodyPr>
          <a:lstStyle/>
          <a:p>
            <a:pPr algn="l"/>
            <a:r>
              <a:rPr lang="en-US" sz="800" dirty="0">
                <a:hlinkClick r:id="rId3"/>
              </a:rPr>
              <a:t>Building a Lakehouse Architecture with Azure Databricks with Christopher </a:t>
            </a:r>
            <a:r>
              <a:rPr lang="en-US" sz="800" dirty="0" err="1">
                <a:hlinkClick r:id="rId3"/>
              </a:rPr>
              <a:t>Chalcraft</a:t>
            </a:r>
            <a:r>
              <a:rPr lang="en-US" sz="800" dirty="0">
                <a:hlinkClick r:id="rId3"/>
              </a:rPr>
              <a:t> - YouTube</a:t>
            </a:r>
            <a:endParaRPr lang="de-CH" sz="800" dirty="0"/>
          </a:p>
        </p:txBody>
      </p:sp>
    </p:spTree>
    <p:extLst>
      <p:ext uri="{BB962C8B-B14F-4D97-AF65-F5344CB8AC3E}">
        <p14:creationId xmlns:p14="http://schemas.microsoft.com/office/powerpoint/2010/main" val="334715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D9C1819-3CCC-454A-BAD0-99030E84D5C4}"/>
              </a:ext>
            </a:extLst>
          </p:cNvPr>
          <p:cNvSpPr>
            <a:spLocks noGrp="1"/>
          </p:cNvSpPr>
          <p:nvPr>
            <p:ph type="title"/>
          </p:nvPr>
        </p:nvSpPr>
        <p:spPr>
          <a:xfrm>
            <a:off x="407988" y="884480"/>
            <a:ext cx="11376024" cy="1331912"/>
          </a:xfrm>
        </p:spPr>
        <p:txBody>
          <a:bodyPr/>
          <a:lstStyle/>
          <a:p>
            <a:r>
              <a:rPr lang="de-CH" dirty="0"/>
              <a:t>Data Lakes</a:t>
            </a:r>
          </a:p>
        </p:txBody>
      </p:sp>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8</a:t>
            </a:fld>
            <a:endParaRPr lang="de-CH"/>
          </a:p>
        </p:txBody>
      </p:sp>
      <p:sp>
        <p:nvSpPr>
          <p:cNvPr id="10" name="TextBox 9">
            <a:extLst>
              <a:ext uri="{FF2B5EF4-FFF2-40B4-BE49-F238E27FC236}">
                <a16:creationId xmlns:a16="http://schemas.microsoft.com/office/drawing/2014/main" id="{B2C30D96-EE7F-E108-78F7-B554D0F66AB8}"/>
              </a:ext>
            </a:extLst>
          </p:cNvPr>
          <p:cNvSpPr txBox="1"/>
          <p:nvPr/>
        </p:nvSpPr>
        <p:spPr>
          <a:xfrm>
            <a:off x="407988" y="1766726"/>
            <a:ext cx="4682333" cy="3447098"/>
          </a:xfrm>
          <a:prstGeom prst="rect">
            <a:avLst/>
          </a:prstGeom>
          <a:noFill/>
        </p:spPr>
        <p:txBody>
          <a:bodyPr wrap="square">
            <a:spAutoFit/>
          </a:bodyPr>
          <a:lstStyle/>
          <a:p>
            <a:pPr algn="l"/>
            <a:r>
              <a:rPr lang="en-US" sz="1800" b="1" dirty="0">
                <a:solidFill>
                  <a:srgbClr val="5F6368"/>
                </a:solidFill>
                <a:latin typeface="arial" panose="020B0604020202020204" pitchFamily="34" charset="0"/>
              </a:rPr>
              <a:t>Stores structured, semi-structured or unstructured </a:t>
            </a:r>
            <a:r>
              <a:rPr lang="en-US" sz="1800" b="1" dirty="0">
                <a:solidFill>
                  <a:srgbClr val="5F6368"/>
                </a:solidFill>
                <a:effectLst/>
                <a:latin typeface="arial" panose="020B0604020202020204" pitchFamily="34" charset="0"/>
              </a:rPr>
              <a:t>data </a:t>
            </a:r>
            <a:r>
              <a:rPr lang="en-US" sz="1800" b="1" i="0" u="sng" dirty="0">
                <a:solidFill>
                  <a:srgbClr val="5F6368"/>
                </a:solidFill>
                <a:effectLst/>
                <a:latin typeface="arial" panose="020B0604020202020204" pitchFamily="34" charset="0"/>
              </a:rPr>
              <a:t>without</a:t>
            </a:r>
            <a:r>
              <a:rPr lang="en-US" sz="1800" b="1" i="0" dirty="0">
                <a:solidFill>
                  <a:srgbClr val="5F6368"/>
                </a:solidFill>
                <a:effectLst/>
                <a:latin typeface="arial" panose="020B0604020202020204" pitchFamily="34" charset="0"/>
              </a:rPr>
              <a:t> a predefined schema from multiple sources to perform advanced analytics.</a:t>
            </a:r>
          </a:p>
          <a:p>
            <a:pPr algn="l"/>
            <a:endParaRPr lang="en-US" sz="1800" b="1" dirty="0">
              <a:solidFill>
                <a:srgbClr val="5F6368"/>
              </a:solidFill>
              <a:latin typeface="arial" panose="020B0604020202020204" pitchFamily="34" charset="0"/>
            </a:endParaRPr>
          </a:p>
          <a:p>
            <a:pPr algn="l"/>
            <a:r>
              <a:rPr lang="en-US" sz="1800" b="1" dirty="0">
                <a:solidFill>
                  <a:srgbClr val="5F6368"/>
                </a:solidFill>
                <a:latin typeface="arial" panose="020B0604020202020204" pitchFamily="34" charset="0"/>
              </a:rPr>
              <a:t>But….</a:t>
            </a:r>
          </a:p>
          <a:p>
            <a:pPr algn="l"/>
            <a:endParaRPr lang="en-US" sz="1800" b="1" dirty="0">
              <a:solidFill>
                <a:srgbClr val="5F6368"/>
              </a:solidFill>
              <a:latin typeface="arial" panose="020B0604020202020204" pitchFamily="34" charset="0"/>
            </a:endParaRP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Low data quality (Data Swamp)</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Poor performance</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Limited BI support</a:t>
            </a:r>
          </a:p>
          <a:p>
            <a:pPr marL="285750" indent="-285750" algn="l">
              <a:buFont typeface="Arial" panose="020B0604020202020204" pitchFamily="34" charset="0"/>
              <a:buChar char="•"/>
            </a:pPr>
            <a:r>
              <a:rPr lang="en-US" sz="1800" dirty="0">
                <a:solidFill>
                  <a:srgbClr val="5F6368"/>
                </a:solidFill>
                <a:latin typeface="arial" panose="020B0604020202020204" pitchFamily="34" charset="0"/>
              </a:rPr>
              <a:t>Arduous raw data exploration</a:t>
            </a:r>
          </a:p>
          <a:p>
            <a:pPr algn="l"/>
            <a:endParaRPr lang="de-CH" sz="2000" dirty="0"/>
          </a:p>
        </p:txBody>
      </p:sp>
      <p:pic>
        <p:nvPicPr>
          <p:cNvPr id="3" name="Picture 2">
            <a:extLst>
              <a:ext uri="{FF2B5EF4-FFF2-40B4-BE49-F238E27FC236}">
                <a16:creationId xmlns:a16="http://schemas.microsoft.com/office/drawing/2014/main" id="{C085A198-C902-4363-511A-822FCA9D64D9}"/>
              </a:ext>
            </a:extLst>
          </p:cNvPr>
          <p:cNvPicPr>
            <a:picLocks noChangeAspect="1"/>
          </p:cNvPicPr>
          <p:nvPr/>
        </p:nvPicPr>
        <p:blipFill>
          <a:blip r:embed="rId2"/>
          <a:stretch>
            <a:fillRect/>
          </a:stretch>
        </p:blipFill>
        <p:spPr>
          <a:xfrm>
            <a:off x="5304012" y="1766726"/>
            <a:ext cx="6480000" cy="4241455"/>
          </a:xfrm>
          <a:prstGeom prst="rect">
            <a:avLst/>
          </a:prstGeom>
        </p:spPr>
      </p:pic>
      <p:sp>
        <p:nvSpPr>
          <p:cNvPr id="5" name="TextBox 4">
            <a:extLst>
              <a:ext uri="{FF2B5EF4-FFF2-40B4-BE49-F238E27FC236}">
                <a16:creationId xmlns:a16="http://schemas.microsoft.com/office/drawing/2014/main" id="{8DFFD154-097E-FF91-EA71-E4A194298FBD}"/>
              </a:ext>
            </a:extLst>
          </p:cNvPr>
          <p:cNvSpPr txBox="1"/>
          <p:nvPr/>
        </p:nvSpPr>
        <p:spPr>
          <a:xfrm>
            <a:off x="338997" y="6157624"/>
            <a:ext cx="6094562" cy="215444"/>
          </a:xfrm>
          <a:prstGeom prst="rect">
            <a:avLst/>
          </a:prstGeom>
          <a:noFill/>
        </p:spPr>
        <p:txBody>
          <a:bodyPr wrap="square">
            <a:spAutoFit/>
          </a:bodyPr>
          <a:lstStyle/>
          <a:p>
            <a:pPr algn="l"/>
            <a:r>
              <a:rPr lang="en-US" sz="800" dirty="0">
                <a:hlinkClick r:id="rId3"/>
              </a:rPr>
              <a:t>Building a Lakehouse Architecture with Azure Databricks with Christopher </a:t>
            </a:r>
            <a:r>
              <a:rPr lang="en-US" sz="800" dirty="0" err="1">
                <a:hlinkClick r:id="rId3"/>
              </a:rPr>
              <a:t>Chalcraft</a:t>
            </a:r>
            <a:r>
              <a:rPr lang="en-US" sz="800" dirty="0">
                <a:hlinkClick r:id="rId3"/>
              </a:rPr>
              <a:t> - YouTube</a:t>
            </a:r>
            <a:endParaRPr lang="de-CH" sz="800" dirty="0"/>
          </a:p>
        </p:txBody>
      </p:sp>
    </p:spTree>
    <p:extLst>
      <p:ext uri="{BB962C8B-B14F-4D97-AF65-F5344CB8AC3E}">
        <p14:creationId xmlns:p14="http://schemas.microsoft.com/office/powerpoint/2010/main" val="1515141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4C76E-353A-43CC-B80E-C9157FCA7D7E}"/>
              </a:ext>
            </a:extLst>
          </p:cNvPr>
          <p:cNvSpPr>
            <a:spLocks noGrp="1"/>
          </p:cNvSpPr>
          <p:nvPr>
            <p:ph type="sldNum" sz="quarter" idx="4"/>
          </p:nvPr>
        </p:nvSpPr>
        <p:spPr/>
        <p:txBody>
          <a:bodyPr/>
          <a:lstStyle/>
          <a:p>
            <a:fld id="{36D3958B-177D-4834-A246-9F824B1D4378}" type="slidenum">
              <a:rPr lang="de-CH" smtClean="0"/>
              <a:pPr/>
              <a:t>9</a:t>
            </a:fld>
            <a:endParaRPr lang="de-CH"/>
          </a:p>
        </p:txBody>
      </p:sp>
      <p:sp>
        <p:nvSpPr>
          <p:cNvPr id="7" name="Titel 3">
            <a:extLst>
              <a:ext uri="{FF2B5EF4-FFF2-40B4-BE49-F238E27FC236}">
                <a16:creationId xmlns:a16="http://schemas.microsoft.com/office/drawing/2014/main" id="{F509DB2F-E4F0-C730-B4EC-1505C48199C1}"/>
              </a:ext>
            </a:extLst>
          </p:cNvPr>
          <p:cNvSpPr txBox="1">
            <a:spLocks/>
          </p:cNvSpPr>
          <p:nvPr/>
        </p:nvSpPr>
        <p:spPr>
          <a:xfrm>
            <a:off x="407988" y="884480"/>
            <a:ext cx="11376024" cy="133191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b="1" kern="1200">
                <a:solidFill>
                  <a:srgbClr val="010172"/>
                </a:solidFill>
                <a:latin typeface="+mj-lt"/>
                <a:ea typeface="+mj-ea"/>
                <a:cs typeface="+mj-cs"/>
              </a:defRPr>
            </a:lvl1pPr>
          </a:lstStyle>
          <a:p>
            <a:r>
              <a:rPr lang="de-CH" dirty="0"/>
              <a:t>Delta Format </a:t>
            </a:r>
            <a:r>
              <a:rPr lang="de-CH" dirty="0" err="1"/>
              <a:t>to</a:t>
            </a:r>
            <a:r>
              <a:rPr lang="de-CH" dirty="0"/>
              <a:t> </a:t>
            </a:r>
            <a:r>
              <a:rPr lang="de-CH" dirty="0" err="1"/>
              <a:t>the</a:t>
            </a:r>
            <a:r>
              <a:rPr lang="de-CH" dirty="0"/>
              <a:t> Rescue</a:t>
            </a:r>
          </a:p>
        </p:txBody>
      </p:sp>
      <p:sp>
        <p:nvSpPr>
          <p:cNvPr id="15" name="TextBox 14">
            <a:extLst>
              <a:ext uri="{FF2B5EF4-FFF2-40B4-BE49-F238E27FC236}">
                <a16:creationId xmlns:a16="http://schemas.microsoft.com/office/drawing/2014/main" id="{4F7D7D22-7521-C562-B9F2-E915BF44683B}"/>
              </a:ext>
            </a:extLst>
          </p:cNvPr>
          <p:cNvSpPr txBox="1"/>
          <p:nvPr/>
        </p:nvSpPr>
        <p:spPr>
          <a:xfrm>
            <a:off x="338997" y="6157624"/>
            <a:ext cx="6094562" cy="215444"/>
          </a:xfrm>
          <a:prstGeom prst="rect">
            <a:avLst/>
          </a:prstGeom>
          <a:noFill/>
        </p:spPr>
        <p:txBody>
          <a:bodyPr wrap="square">
            <a:spAutoFit/>
          </a:bodyPr>
          <a:lstStyle/>
          <a:p>
            <a:pPr algn="l"/>
            <a:r>
              <a:rPr lang="en-US" sz="800" dirty="0">
                <a:hlinkClick r:id="rId2"/>
              </a:rPr>
              <a:t>Building a Lakehouse Architecture with Azure Databricks with Christopher </a:t>
            </a:r>
            <a:r>
              <a:rPr lang="en-US" sz="800" dirty="0" err="1">
                <a:hlinkClick r:id="rId2"/>
              </a:rPr>
              <a:t>Chalcraft</a:t>
            </a:r>
            <a:r>
              <a:rPr lang="en-US" sz="800" dirty="0">
                <a:hlinkClick r:id="rId2"/>
              </a:rPr>
              <a:t> - YouTube</a:t>
            </a:r>
            <a:endParaRPr lang="de-CH" sz="800" dirty="0"/>
          </a:p>
        </p:txBody>
      </p:sp>
      <p:pic>
        <p:nvPicPr>
          <p:cNvPr id="3" name="Picture 2" descr="A close-up of a logo&#10;&#10;Description automatically generated">
            <a:extLst>
              <a:ext uri="{FF2B5EF4-FFF2-40B4-BE49-F238E27FC236}">
                <a16:creationId xmlns:a16="http://schemas.microsoft.com/office/drawing/2014/main" id="{E712079E-9627-8939-E7AE-F129AA22B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47" y="1925747"/>
            <a:ext cx="11007306" cy="3726829"/>
          </a:xfrm>
          <a:prstGeom prst="rect">
            <a:avLst/>
          </a:prstGeom>
        </p:spPr>
      </p:pic>
    </p:spTree>
    <p:extLst>
      <p:ext uri="{BB962C8B-B14F-4D97-AF65-F5344CB8AC3E}">
        <p14:creationId xmlns:p14="http://schemas.microsoft.com/office/powerpoint/2010/main" val="2178312867"/>
      </p:ext>
    </p:extLst>
  </p:cSld>
  <p:clrMapOvr>
    <a:masterClrMapping/>
  </p:clrMapOvr>
</p:sld>
</file>

<file path=ppt/theme/theme1.xml><?xml version="1.0" encoding="utf-8"?>
<a:theme xmlns:a="http://schemas.openxmlformats.org/drawingml/2006/main" name="Allgeier CH">
  <a:themeElements>
    <a:clrScheme name="Allgeier CH">
      <a:dk1>
        <a:srgbClr val="000000"/>
      </a:dk1>
      <a:lt1>
        <a:srgbClr val="FFFFFF"/>
      </a:lt1>
      <a:dk2>
        <a:srgbClr val="53585F"/>
      </a:dk2>
      <a:lt2>
        <a:srgbClr val="DCDEE0"/>
      </a:lt2>
      <a:accent1>
        <a:srgbClr val="0000BF"/>
      </a:accent1>
      <a:accent2>
        <a:srgbClr val="0064FA"/>
      </a:accent2>
      <a:accent3>
        <a:srgbClr val="00B1FF"/>
      </a:accent3>
      <a:accent4>
        <a:srgbClr val="18EAD7"/>
      </a:accent4>
      <a:accent5>
        <a:srgbClr val="E3E3E3"/>
      </a:accent5>
      <a:accent6>
        <a:srgbClr val="C7C7C7"/>
      </a:accent6>
      <a:hlink>
        <a:srgbClr val="434343"/>
      </a:hlink>
      <a:folHlink>
        <a:srgbClr val="323232"/>
      </a:folHlink>
    </a:clrScheme>
    <a:fontScheme name="Allgeier 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any Presentation CH-DE Leer.potx" id="{B4A36CA3-D364-4AA3-BD76-C1C255DBF50B}" vid="{F41CD613-32AD-4A3D-8C3F-CD322364A0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154E561911BA47AC2C3D630856063D" ma:contentTypeVersion="18" ma:contentTypeDescription="Ein neues Dokument erstellen." ma:contentTypeScope="" ma:versionID="6a8a75f4f67a2d4204e5f4c2e66d5581">
  <xsd:schema xmlns:xsd="http://www.w3.org/2001/XMLSchema" xmlns:xs="http://www.w3.org/2001/XMLSchema" xmlns:p="http://schemas.microsoft.com/office/2006/metadata/properties" xmlns:ns2="8ba62c50-c95b-4e89-bb7a-bb76646a261a" xmlns:ns3="8a067bc8-24c0-4d93-8636-5582381edb12" xmlns:ns4="3afb6f90-0e9c-4b95-a6f2-66f91d216016" targetNamespace="http://schemas.microsoft.com/office/2006/metadata/properties" ma:root="true" ma:fieldsID="f3bf34a226cc19e7bd306c96620f86be" ns2:_="" ns3:_="" ns4:_="">
    <xsd:import namespace="8ba62c50-c95b-4e89-bb7a-bb76646a261a"/>
    <xsd:import namespace="8a067bc8-24c0-4d93-8636-5582381edb12"/>
    <xsd:import namespace="3afb6f90-0e9c-4b95-a6f2-66f91d216016"/>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4:TaxCatchAll" minOccurs="0"/>
                <xsd:element ref="ns2:Kommentar"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a62c50-c95b-4e89-bb7a-bb76646a26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7236a955-5ef2-4965-bf6f-0ff5d59c9dd4" ma:termSetId="09814cd3-568e-fe90-9814-8d621ff8fb84" ma:anchorId="fba54fb3-c3e1-fe81-a776-ca4b69148c4d" ma:open="true" ma:isKeyword="false">
      <xsd:complexType>
        <xsd:sequence>
          <xsd:element ref="pc:Terms" minOccurs="0" maxOccurs="1"/>
        </xsd:sequence>
      </xsd:complexType>
    </xsd:element>
    <xsd:element name="Kommentar" ma:index="22" nillable="true" ma:displayName="Kommentar" ma:description="Kommentar zur aktuellen Version der Datei" ma:format="Dropdown" ma:internalName="Kommentar">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067bc8-24c0-4d93-8636-5582381edb12" elementFormDefault="qualified">
    <xsd:import namespace="http://schemas.microsoft.com/office/2006/documentManagement/types"/>
    <xsd:import namespace="http://schemas.microsoft.com/office/infopath/2007/PartnerControls"/>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afb6f90-0e9c-4b95-a6f2-66f91d21601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1dc6d7f0-1bf3-4cd5-a8c2-68362cd5a648}" ma:internalName="TaxCatchAll" ma:showField="CatchAllData" ma:web="8a067bc8-24c0-4d93-8636-5582381edb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afb6f90-0e9c-4b95-a6f2-66f91d216016" xsi:nil="true"/>
    <Kommentar xmlns="8ba62c50-c95b-4e89-bb7a-bb76646a261a" xsi:nil="true"/>
    <lcf76f155ced4ddcb4097134ff3c332f xmlns="8ba62c50-c95b-4e89-bb7a-bb76646a261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BC53519-91B2-464F-8B90-252D63987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a62c50-c95b-4e89-bb7a-bb76646a261a"/>
    <ds:schemaRef ds:uri="8a067bc8-24c0-4d93-8636-5582381edb12"/>
    <ds:schemaRef ds:uri="3afb6f90-0e9c-4b95-a6f2-66f91d2160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2BE8B-1EFD-4FB5-87BB-48980C28DD17}">
  <ds:schemaRefs>
    <ds:schemaRef ds:uri="http://schemas.microsoft.com/sharepoint/v3/contenttype/forms"/>
  </ds:schemaRefs>
</ds:datastoreItem>
</file>

<file path=customXml/itemProps3.xml><?xml version="1.0" encoding="utf-8"?>
<ds:datastoreItem xmlns:ds="http://schemas.openxmlformats.org/officeDocument/2006/customXml" ds:itemID="{9731CC2C-307A-41DE-B623-5B1FEAEF73DE}">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a2f78069-b4bc-483d-b9ba-ed8d9cea1b16"/>
    <ds:schemaRef ds:uri="http://purl.org/dc/elements/1.1/"/>
    <ds:schemaRef ds:uri="http://schemas.microsoft.com/office/2006/metadata/properties"/>
    <ds:schemaRef ds:uri="3afb6f90-0e9c-4b95-a6f2-66f91d216016"/>
    <ds:schemaRef ds:uri="34a97606-9578-4b84-b7ae-5b95e6298668"/>
    <ds:schemaRef ds:uri="http://www.w3.org/XML/1998/namespace"/>
    <ds:schemaRef ds:uri="http://purl.org/dc/dcmitype/"/>
    <ds:schemaRef ds:uri="8ba62c50-c95b-4e89-bb7a-bb76646a261a"/>
  </ds:schemaRefs>
</ds:datastoreItem>
</file>

<file path=docProps/app.xml><?xml version="1.0" encoding="utf-8"?>
<Properties xmlns="http://schemas.openxmlformats.org/officeDocument/2006/extended-properties" xmlns:vt="http://schemas.openxmlformats.org/officeDocument/2006/docPropsVTypes">
  <Template>Company Presentation CH-DE Leer</Template>
  <TotalTime>0</TotalTime>
  <Words>573</Words>
  <Application>Microsoft Office PowerPoint</Application>
  <PresentationFormat>Breitbild</PresentationFormat>
  <Paragraphs>112</Paragraphs>
  <Slides>18</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18</vt:i4>
      </vt:variant>
    </vt:vector>
  </HeadingPairs>
  <TitlesOfParts>
    <vt:vector size="23" baseType="lpstr">
      <vt:lpstr>Arial</vt:lpstr>
      <vt:lpstr>Arial</vt:lpstr>
      <vt:lpstr>Calibri</vt:lpstr>
      <vt:lpstr>Open Sans</vt:lpstr>
      <vt:lpstr>Allgeier CH</vt:lpstr>
      <vt:lpstr>PowerPoint-Präsentation</vt:lpstr>
      <vt:lpstr>PowerPoint-Präsentation</vt:lpstr>
      <vt:lpstr>PowerPoint-Präsentation</vt:lpstr>
      <vt:lpstr>PowerPoint-Präsentation</vt:lpstr>
      <vt:lpstr>PowerPoint-Präsentation</vt:lpstr>
      <vt:lpstr>PowerPoint-Präsentation</vt:lpstr>
      <vt:lpstr>Data Warehouses</vt:lpstr>
      <vt:lpstr>Data Lakes</vt:lpstr>
      <vt:lpstr>PowerPoint-Präsentation</vt:lpstr>
      <vt:lpstr>PowerPoint-Präsentation</vt:lpstr>
      <vt:lpstr>Azure Synapse Analytics</vt:lpstr>
      <vt:lpstr>PowerPoint-Präsentation</vt:lpstr>
      <vt:lpstr>Extras | Q&amp;A</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Lakehouse with Azure Synapse</dc:title>
  <dc:creator>Nicolas Rehder</dc:creator>
  <cp:keywords>Presentation</cp:keywords>
  <cp:lastModifiedBy>Nicolas Rehder</cp:lastModifiedBy>
  <cp:revision>3</cp:revision>
  <dcterms:created xsi:type="dcterms:W3CDTF">2023-04-07T10:12:41Z</dcterms:created>
  <dcterms:modified xsi:type="dcterms:W3CDTF">2024-05-26T11:50:31Z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0x01010041154E561911BA47AC2C3D630856063D</vt:lpwstr>
  </property>
  <property fmtid="{D5CDD505-2E9C-101B-9397-08002B2CF9AE}" pid="3" name="_dlc_DocIdItemGuid">
    <vt:lpwstr>7b161532-6ae0-4273-824a-bdef07bcd5cd</vt:lpwstr>
  </property>
  <property fmtid="{D5CDD505-2E9C-101B-9397-08002B2CF9AE}" pid="4" name="MediaServiceImageTags">
    <vt:lpwstr/>
  </property>
</Properties>
</file>